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27" r:id="rId2"/>
    <p:sldId id="338" r:id="rId3"/>
    <p:sldId id="258" r:id="rId4"/>
    <p:sldId id="305" r:id="rId5"/>
    <p:sldId id="336" r:id="rId6"/>
    <p:sldId id="335" r:id="rId7"/>
    <p:sldId id="333" r:id="rId8"/>
    <p:sldId id="337" r:id="rId9"/>
    <p:sldId id="265" r:id="rId10"/>
    <p:sldId id="339" r:id="rId11"/>
    <p:sldId id="346" r:id="rId12"/>
    <p:sldId id="341" r:id="rId13"/>
    <p:sldId id="342" r:id="rId14"/>
    <p:sldId id="343" r:id="rId15"/>
    <p:sldId id="332" r:id="rId16"/>
    <p:sldId id="330" r:id="rId17"/>
    <p:sldId id="331" r:id="rId18"/>
    <p:sldId id="344" r:id="rId19"/>
    <p:sldId id="273" r:id="rId20"/>
    <p:sldId id="266" r:id="rId21"/>
    <p:sldId id="334" r:id="rId22"/>
    <p:sldId id="345" r:id="rId23"/>
    <p:sldId id="340" r:id="rId24"/>
    <p:sldId id="347" r:id="rId25"/>
    <p:sldId id="348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69" autoAdjust="0"/>
    <p:restoredTop sz="90584" autoAdjust="0"/>
  </p:normalViewPr>
  <p:slideViewPr>
    <p:cSldViewPr>
      <p:cViewPr>
        <p:scale>
          <a:sx n="100" d="100"/>
          <a:sy n="100" d="100"/>
        </p:scale>
        <p:origin x="1116" y="-6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3BB3A-28E7-4E81-AF75-BA42F052EDC5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CEC8A8-1C98-49F3-B88D-F715BAE84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53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EC8A8-1C98-49F3-B88D-F715BAE840C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935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EC8A8-1C98-49F3-B88D-F715BAE840C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49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CEC8A8-1C98-49F3-B88D-F715BAE840C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59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CEC8A8-1C98-49F3-B88D-F715BAE840C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304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EC8A8-1C98-49F3-B88D-F715BAE840C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185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EE64-5959-43E4-8913-488AC8661932}" type="datetime1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20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2D542-D1E0-4ED1-90D5-170AC17C9E63}" type="datetime1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802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B6538-F347-4F5E-9F79-A01E293F15E7}" type="datetime1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035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5C23-1570-4BB3-A2F4-FBFBB0AF99C1}" type="datetime1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726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AF4CD-E0CD-4BBC-A411-3F486BD538EA}" type="datetime1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31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9A8F6-AFFC-4508-80D1-9859E40F5090}" type="datetime1">
              <a:rPr lang="en-US" smtClean="0"/>
              <a:t>11/18/2019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140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A409-4079-44EF-A89E-83E498BA2FF7}" type="datetime1">
              <a:rPr lang="en-US" smtClean="0"/>
              <a:t>11/18/2019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283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6B6C1-6601-42FD-9805-B6D489763B98}" type="datetime1">
              <a:rPr lang="en-US" smtClean="0"/>
              <a:t>11/18/2019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625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DF60-B6F6-4C07-9C27-467F7A13E0EE}" type="datetime1">
              <a:rPr lang="en-US" smtClean="0"/>
              <a:t>11/18/2019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616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A9A-4CCD-45A4-89E1-4F82F3964A21}" type="datetime1">
              <a:rPr lang="en-US" smtClean="0"/>
              <a:t>11/18/2019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859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453A-A7F6-49E6-AF58-CC8069E4614F}" type="datetime1">
              <a:rPr lang="en-US" smtClean="0"/>
              <a:t>11/18/2019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483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41691-FE84-49E3-8EB9-529854A1EF34}" type="datetime1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A672C-86B4-4FE3-9748-BB707B239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43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ns-snc.ca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image" Target="../media/image2.png"/><Relationship Id="rId3" Type="http://schemas.openxmlformats.org/officeDocument/2006/relationships/image" Target="../media/image32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4.png"/><Relationship Id="rId11" Type="http://schemas.openxmlformats.org/officeDocument/2006/relationships/image" Target="../media/image21.png"/><Relationship Id="rId5" Type="http://schemas.openxmlformats.org/officeDocument/2006/relationships/image" Target="../media/image19.png"/><Relationship Id="rId10" Type="http://schemas.openxmlformats.org/officeDocument/2006/relationships/image" Target="../media/image13.wmf"/><Relationship Id="rId4" Type="http://schemas.openxmlformats.org/officeDocument/2006/relationships/image" Target="../media/image33.png"/><Relationship Id="rId9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.png"/><Relationship Id="rId3" Type="http://schemas.openxmlformats.org/officeDocument/2006/relationships/image" Target="../media/image32.png"/><Relationship Id="rId7" Type="http://schemas.openxmlformats.org/officeDocument/2006/relationships/image" Target="../media/image14.wmf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1.png"/><Relationship Id="rId5" Type="http://schemas.openxmlformats.org/officeDocument/2006/relationships/image" Target="../media/image34.png"/><Relationship Id="rId10" Type="http://schemas.openxmlformats.org/officeDocument/2006/relationships/image" Target="../media/image13.wmf"/><Relationship Id="rId4" Type="http://schemas.openxmlformats.org/officeDocument/2006/relationships/image" Target="../media/image33.png"/><Relationship Id="rId9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14.wmf"/><Relationship Id="rId3" Type="http://schemas.openxmlformats.org/officeDocument/2006/relationships/image" Target="../media/image15.png"/><Relationship Id="rId7" Type="http://schemas.openxmlformats.org/officeDocument/2006/relationships/image" Target="../media/image2.png"/><Relationship Id="rId12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png"/><Relationship Id="rId11" Type="http://schemas.openxmlformats.org/officeDocument/2006/relationships/image" Target="../media/image13.wmf"/><Relationship Id="rId5" Type="http://schemas.openxmlformats.org/officeDocument/2006/relationships/image" Target="../media/image17.jpe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16.jpe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 </a:t>
            </a:r>
            <a:br>
              <a:rPr lang="en-US" dirty="0"/>
            </a:br>
            <a:r>
              <a:rPr lang="en-US" dirty="0"/>
              <a:t>CBETA Beam optics based on Field Maps of the FFA-magnets*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3395" y="2592048"/>
            <a:ext cx="7239000" cy="1394222"/>
          </a:xfrm>
        </p:spPr>
        <p:txBody>
          <a:bodyPr>
            <a:noAutofit/>
          </a:bodyPr>
          <a:lstStyle/>
          <a:p>
            <a:endParaRPr lang="en-US" sz="1600" u="sng" dirty="0"/>
          </a:p>
          <a:p>
            <a:r>
              <a:rPr lang="en-US" sz="1600" dirty="0"/>
              <a:t> </a:t>
            </a:r>
          </a:p>
          <a:p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411377" y="5892916"/>
            <a:ext cx="353385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* Work supported by the Department of Energy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34200" y="6390315"/>
            <a:ext cx="2133600" cy="365125"/>
          </a:xfrm>
        </p:spPr>
        <p:txBody>
          <a:bodyPr/>
          <a:lstStyle/>
          <a:p>
            <a:fld id="{B74A672C-86B4-4FE3-9748-BB707B239E8B}" type="slidenum">
              <a:rPr lang="en-US" smtClean="0"/>
              <a:t>1</a:t>
            </a:fld>
            <a:r>
              <a:rPr lang="en-US" dirty="0"/>
              <a:t>/11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A5884C79-B6AA-4E14-AA71-DC170D846774}"/>
              </a:ext>
            </a:extLst>
          </p:cNvPr>
          <p:cNvSpPr txBox="1">
            <a:spLocks/>
          </p:cNvSpPr>
          <p:nvPr/>
        </p:nvSpPr>
        <p:spPr>
          <a:xfrm>
            <a:off x="1143000" y="3558779"/>
            <a:ext cx="6858000" cy="3986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N. Tsoupas, F. Méot, </a:t>
            </a:r>
            <a:r>
              <a:rPr lang="en-US">
                <a:cs typeface="Times New Roman" panose="02020603050405020304" pitchFamily="18" charset="0"/>
              </a:rPr>
              <a:t>D. Trbojevic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BBC7996-7A01-46DA-BCA5-8DE3F866F739}"/>
              </a:ext>
            </a:extLst>
          </p:cNvPr>
          <p:cNvGrpSpPr/>
          <p:nvPr/>
        </p:nvGrpSpPr>
        <p:grpSpPr>
          <a:xfrm>
            <a:off x="318690" y="6172203"/>
            <a:ext cx="8228410" cy="481436"/>
            <a:chOff x="318690" y="6172203"/>
            <a:chExt cx="8228410" cy="481436"/>
          </a:xfrm>
        </p:grpSpPr>
        <p:grpSp>
          <p:nvGrpSpPr>
            <p:cNvPr id="53" name="Group 52"/>
            <p:cNvGrpSpPr/>
            <p:nvPr/>
          </p:nvGrpSpPr>
          <p:grpSpPr>
            <a:xfrm>
              <a:off x="318690" y="6172203"/>
              <a:ext cx="8228410" cy="447725"/>
              <a:chOff x="308679" y="6227933"/>
              <a:chExt cx="10971213" cy="596966"/>
            </a:xfrm>
          </p:grpSpPr>
          <p:sp>
            <p:nvSpPr>
              <p:cNvPr id="57" name="Freeform 2461"/>
              <p:cNvSpPr>
                <a:spLocks/>
              </p:cNvSpPr>
              <p:nvPr/>
            </p:nvSpPr>
            <p:spPr bwMode="auto">
              <a:xfrm flipV="1">
                <a:off x="308679" y="6227933"/>
                <a:ext cx="10971213" cy="46038"/>
              </a:xfrm>
              <a:custGeom>
                <a:avLst/>
                <a:gdLst>
                  <a:gd name="T0" fmla="*/ 1327 w 10642"/>
                  <a:gd name="T1" fmla="*/ 0 h 48"/>
                  <a:gd name="T2" fmla="*/ 1314 w 10642"/>
                  <a:gd name="T3" fmla="*/ 0 h 48"/>
                  <a:gd name="T4" fmla="*/ 1293 w 10642"/>
                  <a:gd name="T5" fmla="*/ 0 h 48"/>
                  <a:gd name="T6" fmla="*/ 1265 w 10642"/>
                  <a:gd name="T7" fmla="*/ 0 h 48"/>
                  <a:gd name="T8" fmla="*/ 1229 w 10642"/>
                  <a:gd name="T9" fmla="*/ 0 h 48"/>
                  <a:gd name="T10" fmla="*/ 1188 w 10642"/>
                  <a:gd name="T11" fmla="*/ 0 h 48"/>
                  <a:gd name="T12" fmla="*/ 1140 w 10642"/>
                  <a:gd name="T13" fmla="*/ 0 h 48"/>
                  <a:gd name="T14" fmla="*/ 1088 w 10642"/>
                  <a:gd name="T15" fmla="*/ 0 h 48"/>
                  <a:gd name="T16" fmla="*/ 1032 w 10642"/>
                  <a:gd name="T17" fmla="*/ 0 h 48"/>
                  <a:gd name="T18" fmla="*/ 971 w 10642"/>
                  <a:gd name="T19" fmla="*/ 0 h 48"/>
                  <a:gd name="T20" fmla="*/ 908 w 10642"/>
                  <a:gd name="T21" fmla="*/ 0 h 48"/>
                  <a:gd name="T22" fmla="*/ 842 w 10642"/>
                  <a:gd name="T23" fmla="*/ 0 h 48"/>
                  <a:gd name="T24" fmla="*/ 775 w 10642"/>
                  <a:gd name="T25" fmla="*/ 0 h 48"/>
                  <a:gd name="T26" fmla="*/ 707 w 10642"/>
                  <a:gd name="T27" fmla="*/ 0 h 48"/>
                  <a:gd name="T28" fmla="*/ 638 w 10642"/>
                  <a:gd name="T29" fmla="*/ 0 h 48"/>
                  <a:gd name="T30" fmla="*/ 570 w 10642"/>
                  <a:gd name="T31" fmla="*/ 0 h 48"/>
                  <a:gd name="T32" fmla="*/ 502 w 10642"/>
                  <a:gd name="T33" fmla="*/ 0 h 48"/>
                  <a:gd name="T34" fmla="*/ 436 w 10642"/>
                  <a:gd name="T35" fmla="*/ 0 h 48"/>
                  <a:gd name="T36" fmla="*/ 372 w 10642"/>
                  <a:gd name="T37" fmla="*/ 0 h 48"/>
                  <a:gd name="T38" fmla="*/ 311 w 10642"/>
                  <a:gd name="T39" fmla="*/ 0 h 48"/>
                  <a:gd name="T40" fmla="*/ 254 w 10642"/>
                  <a:gd name="T41" fmla="*/ 0 h 48"/>
                  <a:gd name="T42" fmla="*/ 201 w 10642"/>
                  <a:gd name="T43" fmla="*/ 0 h 48"/>
                  <a:gd name="T44" fmla="*/ 152 w 10642"/>
                  <a:gd name="T45" fmla="*/ 0 h 48"/>
                  <a:gd name="T46" fmla="*/ 109 w 10642"/>
                  <a:gd name="T47" fmla="*/ 0 h 48"/>
                  <a:gd name="T48" fmla="*/ 73 w 10642"/>
                  <a:gd name="T49" fmla="*/ 0 h 48"/>
                  <a:gd name="T50" fmla="*/ 43 w 10642"/>
                  <a:gd name="T51" fmla="*/ 0 h 48"/>
                  <a:gd name="T52" fmla="*/ 20 w 10642"/>
                  <a:gd name="T53" fmla="*/ 0 h 48"/>
                  <a:gd name="T54" fmla="*/ 6 w 10642"/>
                  <a:gd name="T55" fmla="*/ 0 h 48"/>
                  <a:gd name="T56" fmla="*/ 0 w 10642"/>
                  <a:gd name="T57" fmla="*/ 0 h 48"/>
                  <a:gd name="T58" fmla="*/ 2 w 10642"/>
                  <a:gd name="T59" fmla="*/ 6 h 48"/>
                  <a:gd name="T60" fmla="*/ 12 w 10642"/>
                  <a:gd name="T61" fmla="*/ 6 h 48"/>
                  <a:gd name="T62" fmla="*/ 31 w 10642"/>
                  <a:gd name="T63" fmla="*/ 6 h 48"/>
                  <a:gd name="T64" fmla="*/ 57 w 10642"/>
                  <a:gd name="T65" fmla="*/ 6 h 48"/>
                  <a:gd name="T66" fmla="*/ 90 w 10642"/>
                  <a:gd name="T67" fmla="*/ 6 h 48"/>
                  <a:gd name="T68" fmla="*/ 130 w 10642"/>
                  <a:gd name="T69" fmla="*/ 6 h 48"/>
                  <a:gd name="T70" fmla="*/ 176 w 10642"/>
                  <a:gd name="T71" fmla="*/ 6 h 48"/>
                  <a:gd name="T72" fmla="*/ 226 w 10642"/>
                  <a:gd name="T73" fmla="*/ 6 h 48"/>
                  <a:gd name="T74" fmla="*/ 282 w 10642"/>
                  <a:gd name="T75" fmla="*/ 6 h 48"/>
                  <a:gd name="T76" fmla="*/ 341 w 10642"/>
                  <a:gd name="T77" fmla="*/ 6 h 48"/>
                  <a:gd name="T78" fmla="*/ 404 w 10642"/>
                  <a:gd name="T79" fmla="*/ 6 h 48"/>
                  <a:gd name="T80" fmla="*/ 468 w 10642"/>
                  <a:gd name="T81" fmla="*/ 6 h 48"/>
                  <a:gd name="T82" fmla="*/ 535 w 10642"/>
                  <a:gd name="T83" fmla="*/ 6 h 48"/>
                  <a:gd name="T84" fmla="*/ 604 w 10642"/>
                  <a:gd name="T85" fmla="*/ 6 h 48"/>
                  <a:gd name="T86" fmla="*/ 672 w 10642"/>
                  <a:gd name="T87" fmla="*/ 6 h 48"/>
                  <a:gd name="T88" fmla="*/ 741 w 10642"/>
                  <a:gd name="T89" fmla="*/ 6 h 48"/>
                  <a:gd name="T90" fmla="*/ 809 w 10642"/>
                  <a:gd name="T91" fmla="*/ 6 h 48"/>
                  <a:gd name="T92" fmla="*/ 875 w 10642"/>
                  <a:gd name="T93" fmla="*/ 6 h 48"/>
                  <a:gd name="T94" fmla="*/ 940 w 10642"/>
                  <a:gd name="T95" fmla="*/ 6 h 48"/>
                  <a:gd name="T96" fmla="*/ 1002 w 10642"/>
                  <a:gd name="T97" fmla="*/ 6 h 48"/>
                  <a:gd name="T98" fmla="*/ 1060 w 10642"/>
                  <a:gd name="T99" fmla="*/ 6 h 48"/>
                  <a:gd name="T100" fmla="*/ 1115 w 10642"/>
                  <a:gd name="T101" fmla="*/ 6 h 48"/>
                  <a:gd name="T102" fmla="*/ 1164 w 10642"/>
                  <a:gd name="T103" fmla="*/ 6 h 48"/>
                  <a:gd name="T104" fmla="*/ 1209 w 10642"/>
                  <a:gd name="T105" fmla="*/ 6 h 48"/>
                  <a:gd name="T106" fmla="*/ 1248 w 10642"/>
                  <a:gd name="T107" fmla="*/ 6 h 48"/>
                  <a:gd name="T108" fmla="*/ 1280 w 10642"/>
                  <a:gd name="T109" fmla="*/ 6 h 48"/>
                  <a:gd name="T110" fmla="*/ 1304 w 10642"/>
                  <a:gd name="T111" fmla="*/ 6 h 48"/>
                  <a:gd name="T112" fmla="*/ 1321 w 10642"/>
                  <a:gd name="T113" fmla="*/ 6 h 48"/>
                  <a:gd name="T114" fmla="*/ 1329 w 10642"/>
                  <a:gd name="T115" fmla="*/ 6 h 48"/>
                  <a:gd name="T116" fmla="*/ 1331 w 10642"/>
                  <a:gd name="T117" fmla="*/ 4 h 4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0642" h="48">
                    <a:moveTo>
                      <a:pt x="10641" y="0"/>
                    </a:moveTo>
                    <a:lnTo>
                      <a:pt x="10641" y="0"/>
                    </a:lnTo>
                    <a:lnTo>
                      <a:pt x="10640" y="0"/>
                    </a:lnTo>
                    <a:lnTo>
                      <a:pt x="10638" y="0"/>
                    </a:lnTo>
                    <a:lnTo>
                      <a:pt x="10636" y="0"/>
                    </a:lnTo>
                    <a:lnTo>
                      <a:pt x="10632" y="0"/>
                    </a:lnTo>
                    <a:lnTo>
                      <a:pt x="10628" y="0"/>
                    </a:lnTo>
                    <a:lnTo>
                      <a:pt x="10623" y="0"/>
                    </a:lnTo>
                    <a:lnTo>
                      <a:pt x="10617" y="0"/>
                    </a:lnTo>
                    <a:lnTo>
                      <a:pt x="10612" y="0"/>
                    </a:lnTo>
                    <a:lnTo>
                      <a:pt x="10604" y="0"/>
                    </a:lnTo>
                    <a:lnTo>
                      <a:pt x="10596" y="0"/>
                    </a:lnTo>
                    <a:lnTo>
                      <a:pt x="10589" y="0"/>
                    </a:lnTo>
                    <a:lnTo>
                      <a:pt x="10579" y="0"/>
                    </a:lnTo>
                    <a:lnTo>
                      <a:pt x="10570" y="0"/>
                    </a:lnTo>
                    <a:lnTo>
                      <a:pt x="10559" y="0"/>
                    </a:lnTo>
                    <a:lnTo>
                      <a:pt x="10548" y="0"/>
                    </a:lnTo>
                    <a:lnTo>
                      <a:pt x="10536" y="0"/>
                    </a:lnTo>
                    <a:lnTo>
                      <a:pt x="10524" y="0"/>
                    </a:lnTo>
                    <a:lnTo>
                      <a:pt x="10511" y="0"/>
                    </a:lnTo>
                    <a:lnTo>
                      <a:pt x="10496" y="0"/>
                    </a:lnTo>
                    <a:lnTo>
                      <a:pt x="10482" y="0"/>
                    </a:lnTo>
                    <a:lnTo>
                      <a:pt x="10467" y="0"/>
                    </a:lnTo>
                    <a:lnTo>
                      <a:pt x="10451" y="0"/>
                    </a:lnTo>
                    <a:lnTo>
                      <a:pt x="10435" y="0"/>
                    </a:lnTo>
                    <a:lnTo>
                      <a:pt x="10417" y="0"/>
                    </a:lnTo>
                    <a:lnTo>
                      <a:pt x="10400" y="0"/>
                    </a:lnTo>
                    <a:lnTo>
                      <a:pt x="10382" y="0"/>
                    </a:lnTo>
                    <a:lnTo>
                      <a:pt x="10363" y="0"/>
                    </a:lnTo>
                    <a:lnTo>
                      <a:pt x="10344" y="0"/>
                    </a:lnTo>
                    <a:lnTo>
                      <a:pt x="10323" y="0"/>
                    </a:lnTo>
                    <a:lnTo>
                      <a:pt x="10302" y="0"/>
                    </a:lnTo>
                    <a:lnTo>
                      <a:pt x="10281" y="0"/>
                    </a:lnTo>
                    <a:lnTo>
                      <a:pt x="10259" y="0"/>
                    </a:lnTo>
                    <a:lnTo>
                      <a:pt x="10236" y="0"/>
                    </a:lnTo>
                    <a:lnTo>
                      <a:pt x="10213" y="0"/>
                    </a:lnTo>
                    <a:lnTo>
                      <a:pt x="10190" y="0"/>
                    </a:lnTo>
                    <a:lnTo>
                      <a:pt x="10166" y="0"/>
                    </a:lnTo>
                    <a:lnTo>
                      <a:pt x="10141" y="0"/>
                    </a:lnTo>
                    <a:lnTo>
                      <a:pt x="10116" y="0"/>
                    </a:lnTo>
                    <a:lnTo>
                      <a:pt x="10090" y="0"/>
                    </a:lnTo>
                    <a:lnTo>
                      <a:pt x="10063" y="0"/>
                    </a:lnTo>
                    <a:lnTo>
                      <a:pt x="10037" y="0"/>
                    </a:lnTo>
                    <a:lnTo>
                      <a:pt x="10009" y="0"/>
                    </a:lnTo>
                    <a:lnTo>
                      <a:pt x="9981" y="0"/>
                    </a:lnTo>
                    <a:lnTo>
                      <a:pt x="9952" y="0"/>
                    </a:lnTo>
                    <a:lnTo>
                      <a:pt x="9924" y="0"/>
                    </a:lnTo>
                    <a:lnTo>
                      <a:pt x="9894" y="0"/>
                    </a:lnTo>
                    <a:lnTo>
                      <a:pt x="9863" y="0"/>
                    </a:lnTo>
                    <a:lnTo>
                      <a:pt x="9832" y="0"/>
                    </a:lnTo>
                    <a:lnTo>
                      <a:pt x="9802" y="0"/>
                    </a:lnTo>
                    <a:lnTo>
                      <a:pt x="9770" y="0"/>
                    </a:lnTo>
                    <a:lnTo>
                      <a:pt x="9738" y="0"/>
                    </a:lnTo>
                    <a:lnTo>
                      <a:pt x="9705" y="0"/>
                    </a:lnTo>
                    <a:lnTo>
                      <a:pt x="9672" y="0"/>
                    </a:lnTo>
                    <a:lnTo>
                      <a:pt x="9638" y="0"/>
                    </a:lnTo>
                    <a:lnTo>
                      <a:pt x="9604" y="0"/>
                    </a:lnTo>
                    <a:lnTo>
                      <a:pt x="9569" y="0"/>
                    </a:lnTo>
                    <a:lnTo>
                      <a:pt x="9535" y="0"/>
                    </a:lnTo>
                    <a:lnTo>
                      <a:pt x="9499" y="0"/>
                    </a:lnTo>
                    <a:lnTo>
                      <a:pt x="9464" y="0"/>
                    </a:lnTo>
                    <a:lnTo>
                      <a:pt x="9426" y="0"/>
                    </a:lnTo>
                    <a:lnTo>
                      <a:pt x="9390" y="0"/>
                    </a:lnTo>
                    <a:lnTo>
                      <a:pt x="9353" y="0"/>
                    </a:lnTo>
                    <a:lnTo>
                      <a:pt x="9316" y="0"/>
                    </a:lnTo>
                    <a:lnTo>
                      <a:pt x="9277" y="0"/>
                    </a:lnTo>
                    <a:lnTo>
                      <a:pt x="9239" y="0"/>
                    </a:lnTo>
                    <a:lnTo>
                      <a:pt x="9199" y="0"/>
                    </a:lnTo>
                    <a:lnTo>
                      <a:pt x="9161" y="0"/>
                    </a:lnTo>
                    <a:lnTo>
                      <a:pt x="9120" y="0"/>
                    </a:lnTo>
                    <a:lnTo>
                      <a:pt x="9081" y="0"/>
                    </a:lnTo>
                    <a:lnTo>
                      <a:pt x="9040" y="0"/>
                    </a:lnTo>
                    <a:lnTo>
                      <a:pt x="9000" y="0"/>
                    </a:lnTo>
                    <a:lnTo>
                      <a:pt x="8958" y="0"/>
                    </a:lnTo>
                    <a:lnTo>
                      <a:pt x="8916" y="0"/>
                    </a:lnTo>
                    <a:lnTo>
                      <a:pt x="8874" y="0"/>
                    </a:lnTo>
                    <a:lnTo>
                      <a:pt x="8832" y="0"/>
                    </a:lnTo>
                    <a:lnTo>
                      <a:pt x="8789" y="0"/>
                    </a:lnTo>
                    <a:lnTo>
                      <a:pt x="8746" y="0"/>
                    </a:lnTo>
                    <a:lnTo>
                      <a:pt x="8702" y="0"/>
                    </a:lnTo>
                    <a:lnTo>
                      <a:pt x="8658" y="0"/>
                    </a:lnTo>
                    <a:lnTo>
                      <a:pt x="8614" y="0"/>
                    </a:lnTo>
                    <a:lnTo>
                      <a:pt x="8569" y="0"/>
                    </a:lnTo>
                    <a:lnTo>
                      <a:pt x="8525" y="0"/>
                    </a:lnTo>
                    <a:lnTo>
                      <a:pt x="8479" y="0"/>
                    </a:lnTo>
                    <a:lnTo>
                      <a:pt x="8434" y="0"/>
                    </a:lnTo>
                    <a:lnTo>
                      <a:pt x="8388" y="0"/>
                    </a:lnTo>
                    <a:lnTo>
                      <a:pt x="8342" y="0"/>
                    </a:lnTo>
                    <a:lnTo>
                      <a:pt x="8296" y="0"/>
                    </a:lnTo>
                    <a:lnTo>
                      <a:pt x="8250" y="0"/>
                    </a:lnTo>
                    <a:lnTo>
                      <a:pt x="8203" y="0"/>
                    </a:lnTo>
                    <a:lnTo>
                      <a:pt x="8156" y="0"/>
                    </a:lnTo>
                    <a:lnTo>
                      <a:pt x="8107" y="0"/>
                    </a:lnTo>
                    <a:lnTo>
                      <a:pt x="8060" y="0"/>
                    </a:lnTo>
                    <a:lnTo>
                      <a:pt x="8012" y="0"/>
                    </a:lnTo>
                    <a:lnTo>
                      <a:pt x="7964" y="0"/>
                    </a:lnTo>
                    <a:lnTo>
                      <a:pt x="7914" y="0"/>
                    </a:lnTo>
                    <a:lnTo>
                      <a:pt x="7866" y="0"/>
                    </a:lnTo>
                    <a:lnTo>
                      <a:pt x="7817" y="0"/>
                    </a:lnTo>
                    <a:lnTo>
                      <a:pt x="7767" y="0"/>
                    </a:lnTo>
                    <a:lnTo>
                      <a:pt x="7718" y="0"/>
                    </a:lnTo>
                    <a:lnTo>
                      <a:pt x="7667" y="0"/>
                    </a:lnTo>
                    <a:lnTo>
                      <a:pt x="7618" y="0"/>
                    </a:lnTo>
                    <a:lnTo>
                      <a:pt x="7567" y="0"/>
                    </a:lnTo>
                    <a:lnTo>
                      <a:pt x="7517" y="0"/>
                    </a:lnTo>
                    <a:lnTo>
                      <a:pt x="7466" y="0"/>
                    </a:lnTo>
                    <a:lnTo>
                      <a:pt x="7415" y="0"/>
                    </a:lnTo>
                    <a:lnTo>
                      <a:pt x="7364" y="0"/>
                    </a:lnTo>
                    <a:lnTo>
                      <a:pt x="7313" y="0"/>
                    </a:lnTo>
                    <a:lnTo>
                      <a:pt x="7261" y="0"/>
                    </a:lnTo>
                    <a:lnTo>
                      <a:pt x="7210" y="0"/>
                    </a:lnTo>
                    <a:lnTo>
                      <a:pt x="7157" y="0"/>
                    </a:lnTo>
                    <a:lnTo>
                      <a:pt x="7105" y="0"/>
                    </a:lnTo>
                    <a:lnTo>
                      <a:pt x="7053" y="0"/>
                    </a:lnTo>
                    <a:lnTo>
                      <a:pt x="7000" y="0"/>
                    </a:lnTo>
                    <a:lnTo>
                      <a:pt x="6947" y="0"/>
                    </a:lnTo>
                    <a:lnTo>
                      <a:pt x="6895" y="0"/>
                    </a:lnTo>
                    <a:lnTo>
                      <a:pt x="6842" y="0"/>
                    </a:lnTo>
                    <a:lnTo>
                      <a:pt x="6789" y="0"/>
                    </a:lnTo>
                    <a:lnTo>
                      <a:pt x="6736" y="0"/>
                    </a:lnTo>
                    <a:lnTo>
                      <a:pt x="6683" y="0"/>
                    </a:lnTo>
                    <a:lnTo>
                      <a:pt x="6629" y="0"/>
                    </a:lnTo>
                    <a:lnTo>
                      <a:pt x="6575" y="0"/>
                    </a:lnTo>
                    <a:lnTo>
                      <a:pt x="6522" y="0"/>
                    </a:lnTo>
                    <a:lnTo>
                      <a:pt x="6468" y="0"/>
                    </a:lnTo>
                    <a:lnTo>
                      <a:pt x="6414" y="0"/>
                    </a:lnTo>
                    <a:lnTo>
                      <a:pt x="6360" y="0"/>
                    </a:lnTo>
                    <a:lnTo>
                      <a:pt x="6305" y="0"/>
                    </a:lnTo>
                    <a:lnTo>
                      <a:pt x="6252" y="0"/>
                    </a:lnTo>
                    <a:lnTo>
                      <a:pt x="6197" y="0"/>
                    </a:lnTo>
                    <a:lnTo>
                      <a:pt x="6143" y="0"/>
                    </a:lnTo>
                    <a:lnTo>
                      <a:pt x="6088" y="0"/>
                    </a:lnTo>
                    <a:lnTo>
                      <a:pt x="6033" y="0"/>
                    </a:lnTo>
                    <a:lnTo>
                      <a:pt x="5979" y="0"/>
                    </a:lnTo>
                    <a:lnTo>
                      <a:pt x="5925" y="0"/>
                    </a:lnTo>
                    <a:lnTo>
                      <a:pt x="5870" y="0"/>
                    </a:lnTo>
                    <a:lnTo>
                      <a:pt x="5815" y="0"/>
                    </a:lnTo>
                    <a:lnTo>
                      <a:pt x="5760" y="0"/>
                    </a:lnTo>
                    <a:lnTo>
                      <a:pt x="5705" y="0"/>
                    </a:lnTo>
                    <a:lnTo>
                      <a:pt x="5650" y="0"/>
                    </a:lnTo>
                    <a:lnTo>
                      <a:pt x="5595" y="0"/>
                    </a:lnTo>
                    <a:lnTo>
                      <a:pt x="5540" y="0"/>
                    </a:lnTo>
                    <a:lnTo>
                      <a:pt x="5485" y="0"/>
                    </a:lnTo>
                    <a:lnTo>
                      <a:pt x="5430" y="0"/>
                    </a:lnTo>
                    <a:lnTo>
                      <a:pt x="5375" y="0"/>
                    </a:lnTo>
                    <a:lnTo>
                      <a:pt x="5321" y="0"/>
                    </a:lnTo>
                    <a:lnTo>
                      <a:pt x="5266" y="0"/>
                    </a:lnTo>
                    <a:lnTo>
                      <a:pt x="5211" y="0"/>
                    </a:lnTo>
                    <a:lnTo>
                      <a:pt x="5156" y="0"/>
                    </a:lnTo>
                    <a:lnTo>
                      <a:pt x="5100" y="0"/>
                    </a:lnTo>
                    <a:lnTo>
                      <a:pt x="5046" y="0"/>
                    </a:lnTo>
                    <a:lnTo>
                      <a:pt x="4991" y="0"/>
                    </a:lnTo>
                    <a:lnTo>
                      <a:pt x="4936" y="0"/>
                    </a:lnTo>
                    <a:lnTo>
                      <a:pt x="4881" y="0"/>
                    </a:lnTo>
                    <a:lnTo>
                      <a:pt x="4826" y="0"/>
                    </a:lnTo>
                    <a:lnTo>
                      <a:pt x="4771" y="0"/>
                    </a:lnTo>
                    <a:lnTo>
                      <a:pt x="4716" y="0"/>
                    </a:lnTo>
                    <a:lnTo>
                      <a:pt x="4661" y="0"/>
                    </a:lnTo>
                    <a:lnTo>
                      <a:pt x="4608" y="0"/>
                    </a:lnTo>
                    <a:lnTo>
                      <a:pt x="4553" y="0"/>
                    </a:lnTo>
                    <a:lnTo>
                      <a:pt x="4498" y="0"/>
                    </a:lnTo>
                    <a:lnTo>
                      <a:pt x="4444" y="0"/>
                    </a:lnTo>
                    <a:lnTo>
                      <a:pt x="4389" y="0"/>
                    </a:lnTo>
                    <a:lnTo>
                      <a:pt x="4336" y="0"/>
                    </a:lnTo>
                    <a:lnTo>
                      <a:pt x="4281" y="0"/>
                    </a:lnTo>
                    <a:lnTo>
                      <a:pt x="4227" y="0"/>
                    </a:lnTo>
                    <a:lnTo>
                      <a:pt x="4173" y="0"/>
                    </a:lnTo>
                    <a:lnTo>
                      <a:pt x="4119" y="0"/>
                    </a:lnTo>
                    <a:lnTo>
                      <a:pt x="4066" y="0"/>
                    </a:lnTo>
                    <a:lnTo>
                      <a:pt x="4012" y="0"/>
                    </a:lnTo>
                    <a:lnTo>
                      <a:pt x="3958" y="0"/>
                    </a:lnTo>
                    <a:lnTo>
                      <a:pt x="3905" y="0"/>
                    </a:lnTo>
                    <a:lnTo>
                      <a:pt x="3852" y="0"/>
                    </a:lnTo>
                    <a:lnTo>
                      <a:pt x="3799" y="0"/>
                    </a:lnTo>
                    <a:lnTo>
                      <a:pt x="3746" y="0"/>
                    </a:lnTo>
                    <a:lnTo>
                      <a:pt x="3694" y="0"/>
                    </a:lnTo>
                    <a:lnTo>
                      <a:pt x="3641" y="0"/>
                    </a:lnTo>
                    <a:lnTo>
                      <a:pt x="3588" y="0"/>
                    </a:lnTo>
                    <a:lnTo>
                      <a:pt x="3536" y="0"/>
                    </a:lnTo>
                    <a:lnTo>
                      <a:pt x="3484" y="0"/>
                    </a:lnTo>
                    <a:lnTo>
                      <a:pt x="3431" y="0"/>
                    </a:lnTo>
                    <a:lnTo>
                      <a:pt x="3380" y="0"/>
                    </a:lnTo>
                    <a:lnTo>
                      <a:pt x="3328" y="0"/>
                    </a:lnTo>
                    <a:lnTo>
                      <a:pt x="3277" y="0"/>
                    </a:lnTo>
                    <a:lnTo>
                      <a:pt x="3226" y="0"/>
                    </a:lnTo>
                    <a:lnTo>
                      <a:pt x="3174" y="0"/>
                    </a:lnTo>
                    <a:lnTo>
                      <a:pt x="3124" y="0"/>
                    </a:lnTo>
                    <a:lnTo>
                      <a:pt x="3073" y="0"/>
                    </a:lnTo>
                    <a:lnTo>
                      <a:pt x="3023" y="0"/>
                    </a:lnTo>
                    <a:lnTo>
                      <a:pt x="2974" y="0"/>
                    </a:lnTo>
                    <a:lnTo>
                      <a:pt x="2923" y="0"/>
                    </a:lnTo>
                    <a:lnTo>
                      <a:pt x="2874" y="0"/>
                    </a:lnTo>
                    <a:lnTo>
                      <a:pt x="2824" y="0"/>
                    </a:lnTo>
                    <a:lnTo>
                      <a:pt x="2775" y="0"/>
                    </a:lnTo>
                    <a:lnTo>
                      <a:pt x="2727" y="0"/>
                    </a:lnTo>
                    <a:lnTo>
                      <a:pt x="2677" y="0"/>
                    </a:lnTo>
                    <a:lnTo>
                      <a:pt x="2629" y="0"/>
                    </a:lnTo>
                    <a:lnTo>
                      <a:pt x="2581" y="0"/>
                    </a:lnTo>
                    <a:lnTo>
                      <a:pt x="2534" y="0"/>
                    </a:lnTo>
                    <a:lnTo>
                      <a:pt x="2485" y="0"/>
                    </a:lnTo>
                    <a:lnTo>
                      <a:pt x="2438" y="0"/>
                    </a:lnTo>
                    <a:lnTo>
                      <a:pt x="2392" y="0"/>
                    </a:lnTo>
                    <a:lnTo>
                      <a:pt x="2345" y="0"/>
                    </a:lnTo>
                    <a:lnTo>
                      <a:pt x="2299" y="0"/>
                    </a:lnTo>
                    <a:lnTo>
                      <a:pt x="2253" y="0"/>
                    </a:lnTo>
                    <a:lnTo>
                      <a:pt x="2207" y="0"/>
                    </a:lnTo>
                    <a:lnTo>
                      <a:pt x="2162" y="0"/>
                    </a:lnTo>
                    <a:lnTo>
                      <a:pt x="2115" y="0"/>
                    </a:lnTo>
                    <a:lnTo>
                      <a:pt x="2072" y="0"/>
                    </a:lnTo>
                    <a:lnTo>
                      <a:pt x="2027" y="0"/>
                    </a:lnTo>
                    <a:lnTo>
                      <a:pt x="1983" y="0"/>
                    </a:lnTo>
                    <a:lnTo>
                      <a:pt x="1939" y="0"/>
                    </a:lnTo>
                    <a:lnTo>
                      <a:pt x="1895" y="0"/>
                    </a:lnTo>
                    <a:lnTo>
                      <a:pt x="1852" y="0"/>
                    </a:lnTo>
                    <a:lnTo>
                      <a:pt x="1809" y="0"/>
                    </a:lnTo>
                    <a:lnTo>
                      <a:pt x="1766" y="0"/>
                    </a:lnTo>
                    <a:lnTo>
                      <a:pt x="1725" y="0"/>
                    </a:lnTo>
                    <a:lnTo>
                      <a:pt x="1683" y="0"/>
                    </a:lnTo>
                    <a:lnTo>
                      <a:pt x="1641" y="0"/>
                    </a:lnTo>
                    <a:lnTo>
                      <a:pt x="1601" y="0"/>
                    </a:lnTo>
                    <a:lnTo>
                      <a:pt x="1560" y="0"/>
                    </a:lnTo>
                    <a:lnTo>
                      <a:pt x="1521" y="0"/>
                    </a:lnTo>
                    <a:lnTo>
                      <a:pt x="1481" y="0"/>
                    </a:lnTo>
                    <a:lnTo>
                      <a:pt x="1442" y="0"/>
                    </a:lnTo>
                    <a:lnTo>
                      <a:pt x="1402" y="0"/>
                    </a:lnTo>
                    <a:lnTo>
                      <a:pt x="1364" y="0"/>
                    </a:lnTo>
                    <a:lnTo>
                      <a:pt x="1325" y="0"/>
                    </a:lnTo>
                    <a:lnTo>
                      <a:pt x="1288" y="0"/>
                    </a:lnTo>
                    <a:lnTo>
                      <a:pt x="1251" y="0"/>
                    </a:lnTo>
                    <a:lnTo>
                      <a:pt x="1214" y="0"/>
                    </a:lnTo>
                    <a:lnTo>
                      <a:pt x="1178" y="0"/>
                    </a:lnTo>
                    <a:lnTo>
                      <a:pt x="1142" y="0"/>
                    </a:lnTo>
                    <a:lnTo>
                      <a:pt x="1107" y="0"/>
                    </a:lnTo>
                    <a:lnTo>
                      <a:pt x="1072" y="0"/>
                    </a:lnTo>
                    <a:lnTo>
                      <a:pt x="1037" y="0"/>
                    </a:lnTo>
                    <a:lnTo>
                      <a:pt x="1003" y="0"/>
                    </a:lnTo>
                    <a:lnTo>
                      <a:pt x="969" y="0"/>
                    </a:lnTo>
                    <a:lnTo>
                      <a:pt x="936" y="0"/>
                    </a:lnTo>
                    <a:lnTo>
                      <a:pt x="904" y="0"/>
                    </a:lnTo>
                    <a:lnTo>
                      <a:pt x="871" y="0"/>
                    </a:lnTo>
                    <a:lnTo>
                      <a:pt x="839" y="0"/>
                    </a:lnTo>
                    <a:lnTo>
                      <a:pt x="808" y="0"/>
                    </a:lnTo>
                    <a:lnTo>
                      <a:pt x="778" y="0"/>
                    </a:lnTo>
                    <a:lnTo>
                      <a:pt x="748" y="0"/>
                    </a:lnTo>
                    <a:lnTo>
                      <a:pt x="718" y="0"/>
                    </a:lnTo>
                    <a:lnTo>
                      <a:pt x="689" y="0"/>
                    </a:lnTo>
                    <a:lnTo>
                      <a:pt x="660" y="0"/>
                    </a:lnTo>
                    <a:lnTo>
                      <a:pt x="632" y="0"/>
                    </a:lnTo>
                    <a:lnTo>
                      <a:pt x="604" y="0"/>
                    </a:lnTo>
                    <a:lnTo>
                      <a:pt x="578" y="0"/>
                    </a:lnTo>
                    <a:lnTo>
                      <a:pt x="552" y="0"/>
                    </a:lnTo>
                    <a:lnTo>
                      <a:pt x="525" y="0"/>
                    </a:lnTo>
                    <a:lnTo>
                      <a:pt x="500" y="0"/>
                    </a:lnTo>
                    <a:lnTo>
                      <a:pt x="475" y="0"/>
                    </a:lnTo>
                    <a:lnTo>
                      <a:pt x="451" y="0"/>
                    </a:lnTo>
                    <a:lnTo>
                      <a:pt x="428" y="0"/>
                    </a:lnTo>
                    <a:lnTo>
                      <a:pt x="405" y="0"/>
                    </a:lnTo>
                    <a:lnTo>
                      <a:pt x="382" y="0"/>
                    </a:lnTo>
                    <a:lnTo>
                      <a:pt x="360" y="0"/>
                    </a:lnTo>
                    <a:lnTo>
                      <a:pt x="339" y="0"/>
                    </a:lnTo>
                    <a:lnTo>
                      <a:pt x="318" y="0"/>
                    </a:lnTo>
                    <a:lnTo>
                      <a:pt x="297" y="0"/>
                    </a:lnTo>
                    <a:lnTo>
                      <a:pt x="278" y="0"/>
                    </a:lnTo>
                    <a:lnTo>
                      <a:pt x="259" y="0"/>
                    </a:lnTo>
                    <a:lnTo>
                      <a:pt x="241" y="0"/>
                    </a:lnTo>
                    <a:lnTo>
                      <a:pt x="224" y="0"/>
                    </a:lnTo>
                    <a:lnTo>
                      <a:pt x="206" y="0"/>
                    </a:lnTo>
                    <a:lnTo>
                      <a:pt x="189" y="0"/>
                    </a:lnTo>
                    <a:lnTo>
                      <a:pt x="174" y="0"/>
                    </a:lnTo>
                    <a:lnTo>
                      <a:pt x="159" y="0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17" y="0"/>
                    </a:lnTo>
                    <a:lnTo>
                      <a:pt x="105" y="0"/>
                    </a:lnTo>
                    <a:lnTo>
                      <a:pt x="93" y="0"/>
                    </a:lnTo>
                    <a:lnTo>
                      <a:pt x="82" y="0"/>
                    </a:lnTo>
                    <a:lnTo>
                      <a:pt x="72" y="0"/>
                    </a:lnTo>
                    <a:lnTo>
                      <a:pt x="62" y="0"/>
                    </a:lnTo>
                    <a:lnTo>
                      <a:pt x="52" y="0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8"/>
                    </a:lnTo>
                    <a:lnTo>
                      <a:pt x="5" y="48"/>
                    </a:lnTo>
                    <a:lnTo>
                      <a:pt x="8" y="48"/>
                    </a:lnTo>
                    <a:lnTo>
                      <a:pt x="13" y="48"/>
                    </a:lnTo>
                    <a:lnTo>
                      <a:pt x="18" y="48"/>
                    </a:lnTo>
                    <a:lnTo>
                      <a:pt x="24" y="48"/>
                    </a:lnTo>
                    <a:lnTo>
                      <a:pt x="29" y="48"/>
                    </a:lnTo>
                    <a:lnTo>
                      <a:pt x="37" y="48"/>
                    </a:lnTo>
                    <a:lnTo>
                      <a:pt x="45" y="48"/>
                    </a:lnTo>
                    <a:lnTo>
                      <a:pt x="52" y="48"/>
                    </a:lnTo>
                    <a:lnTo>
                      <a:pt x="62" y="48"/>
                    </a:lnTo>
                    <a:lnTo>
                      <a:pt x="72" y="48"/>
                    </a:lnTo>
                    <a:lnTo>
                      <a:pt x="82" y="48"/>
                    </a:lnTo>
                    <a:lnTo>
                      <a:pt x="93" y="48"/>
                    </a:lnTo>
                    <a:lnTo>
                      <a:pt x="105" y="48"/>
                    </a:lnTo>
                    <a:lnTo>
                      <a:pt x="117" y="48"/>
                    </a:lnTo>
                    <a:lnTo>
                      <a:pt x="130" y="48"/>
                    </a:lnTo>
                    <a:lnTo>
                      <a:pt x="144" y="48"/>
                    </a:lnTo>
                    <a:lnTo>
                      <a:pt x="159" y="48"/>
                    </a:lnTo>
                    <a:lnTo>
                      <a:pt x="174" y="48"/>
                    </a:lnTo>
                    <a:lnTo>
                      <a:pt x="189" y="48"/>
                    </a:lnTo>
                    <a:lnTo>
                      <a:pt x="206" y="48"/>
                    </a:lnTo>
                    <a:lnTo>
                      <a:pt x="224" y="48"/>
                    </a:lnTo>
                    <a:lnTo>
                      <a:pt x="241" y="48"/>
                    </a:lnTo>
                    <a:lnTo>
                      <a:pt x="259" y="48"/>
                    </a:lnTo>
                    <a:lnTo>
                      <a:pt x="278" y="48"/>
                    </a:lnTo>
                    <a:lnTo>
                      <a:pt x="297" y="48"/>
                    </a:lnTo>
                    <a:lnTo>
                      <a:pt x="318" y="48"/>
                    </a:lnTo>
                    <a:lnTo>
                      <a:pt x="339" y="48"/>
                    </a:lnTo>
                    <a:lnTo>
                      <a:pt x="360" y="48"/>
                    </a:lnTo>
                    <a:lnTo>
                      <a:pt x="382" y="48"/>
                    </a:lnTo>
                    <a:lnTo>
                      <a:pt x="403" y="48"/>
                    </a:lnTo>
                    <a:lnTo>
                      <a:pt x="427" y="48"/>
                    </a:lnTo>
                    <a:lnTo>
                      <a:pt x="451" y="48"/>
                    </a:lnTo>
                    <a:lnTo>
                      <a:pt x="475" y="48"/>
                    </a:lnTo>
                    <a:lnTo>
                      <a:pt x="500" y="48"/>
                    </a:lnTo>
                    <a:lnTo>
                      <a:pt x="525" y="48"/>
                    </a:lnTo>
                    <a:lnTo>
                      <a:pt x="551" y="48"/>
                    </a:lnTo>
                    <a:lnTo>
                      <a:pt x="577" y="48"/>
                    </a:lnTo>
                    <a:lnTo>
                      <a:pt x="604" y="48"/>
                    </a:lnTo>
                    <a:lnTo>
                      <a:pt x="632" y="48"/>
                    </a:lnTo>
                    <a:lnTo>
                      <a:pt x="660" y="48"/>
                    </a:lnTo>
                    <a:lnTo>
                      <a:pt x="689" y="48"/>
                    </a:lnTo>
                    <a:lnTo>
                      <a:pt x="717" y="48"/>
                    </a:lnTo>
                    <a:lnTo>
                      <a:pt x="747" y="48"/>
                    </a:lnTo>
                    <a:lnTo>
                      <a:pt x="778" y="48"/>
                    </a:lnTo>
                    <a:lnTo>
                      <a:pt x="808" y="48"/>
                    </a:lnTo>
                    <a:lnTo>
                      <a:pt x="839" y="48"/>
                    </a:lnTo>
                    <a:lnTo>
                      <a:pt x="871" y="48"/>
                    </a:lnTo>
                    <a:lnTo>
                      <a:pt x="903" y="48"/>
                    </a:lnTo>
                    <a:lnTo>
                      <a:pt x="936" y="48"/>
                    </a:lnTo>
                    <a:lnTo>
                      <a:pt x="969" y="48"/>
                    </a:lnTo>
                    <a:lnTo>
                      <a:pt x="1003" y="48"/>
                    </a:lnTo>
                    <a:lnTo>
                      <a:pt x="1037" y="48"/>
                    </a:lnTo>
                    <a:lnTo>
                      <a:pt x="1071" y="48"/>
                    </a:lnTo>
                    <a:lnTo>
                      <a:pt x="1106" y="48"/>
                    </a:lnTo>
                    <a:lnTo>
                      <a:pt x="1141" y="48"/>
                    </a:lnTo>
                    <a:lnTo>
                      <a:pt x="1177" y="48"/>
                    </a:lnTo>
                    <a:lnTo>
                      <a:pt x="1213" y="48"/>
                    </a:lnTo>
                    <a:lnTo>
                      <a:pt x="1251" y="48"/>
                    </a:lnTo>
                    <a:lnTo>
                      <a:pt x="1288" y="48"/>
                    </a:lnTo>
                    <a:lnTo>
                      <a:pt x="1325" y="48"/>
                    </a:lnTo>
                    <a:lnTo>
                      <a:pt x="1364" y="48"/>
                    </a:lnTo>
                    <a:lnTo>
                      <a:pt x="1402" y="48"/>
                    </a:lnTo>
                    <a:lnTo>
                      <a:pt x="1441" y="48"/>
                    </a:lnTo>
                    <a:lnTo>
                      <a:pt x="1480" y="48"/>
                    </a:lnTo>
                    <a:lnTo>
                      <a:pt x="1520" y="48"/>
                    </a:lnTo>
                    <a:lnTo>
                      <a:pt x="1560" y="48"/>
                    </a:lnTo>
                    <a:lnTo>
                      <a:pt x="1601" y="48"/>
                    </a:lnTo>
                    <a:lnTo>
                      <a:pt x="1641" y="48"/>
                    </a:lnTo>
                    <a:lnTo>
                      <a:pt x="1683" y="48"/>
                    </a:lnTo>
                    <a:lnTo>
                      <a:pt x="1725" y="48"/>
                    </a:lnTo>
                    <a:lnTo>
                      <a:pt x="1766" y="48"/>
                    </a:lnTo>
                    <a:lnTo>
                      <a:pt x="1808" y="48"/>
                    </a:lnTo>
                    <a:lnTo>
                      <a:pt x="1851" y="48"/>
                    </a:lnTo>
                    <a:lnTo>
                      <a:pt x="1895" y="48"/>
                    </a:lnTo>
                    <a:lnTo>
                      <a:pt x="1938" y="48"/>
                    </a:lnTo>
                    <a:lnTo>
                      <a:pt x="1982" y="48"/>
                    </a:lnTo>
                    <a:lnTo>
                      <a:pt x="2025" y="48"/>
                    </a:lnTo>
                    <a:lnTo>
                      <a:pt x="2070" y="48"/>
                    </a:lnTo>
                    <a:lnTo>
                      <a:pt x="2115" y="48"/>
                    </a:lnTo>
                    <a:lnTo>
                      <a:pt x="2160" y="48"/>
                    </a:lnTo>
                    <a:lnTo>
                      <a:pt x="2205" y="48"/>
                    </a:lnTo>
                    <a:lnTo>
                      <a:pt x="2252" y="48"/>
                    </a:lnTo>
                    <a:lnTo>
                      <a:pt x="2298" y="48"/>
                    </a:lnTo>
                    <a:lnTo>
                      <a:pt x="2344" y="48"/>
                    </a:lnTo>
                    <a:lnTo>
                      <a:pt x="2391" y="48"/>
                    </a:lnTo>
                    <a:lnTo>
                      <a:pt x="2438" y="48"/>
                    </a:lnTo>
                    <a:lnTo>
                      <a:pt x="2485" y="48"/>
                    </a:lnTo>
                    <a:lnTo>
                      <a:pt x="2532" y="48"/>
                    </a:lnTo>
                    <a:lnTo>
                      <a:pt x="2581" y="48"/>
                    </a:lnTo>
                    <a:lnTo>
                      <a:pt x="2628" y="48"/>
                    </a:lnTo>
                    <a:lnTo>
                      <a:pt x="2676" y="48"/>
                    </a:lnTo>
                    <a:lnTo>
                      <a:pt x="2726" y="48"/>
                    </a:lnTo>
                    <a:lnTo>
                      <a:pt x="2774" y="48"/>
                    </a:lnTo>
                    <a:lnTo>
                      <a:pt x="2823" y="48"/>
                    </a:lnTo>
                    <a:lnTo>
                      <a:pt x="2873" y="48"/>
                    </a:lnTo>
                    <a:lnTo>
                      <a:pt x="2922" y="48"/>
                    </a:lnTo>
                    <a:lnTo>
                      <a:pt x="2973" y="48"/>
                    </a:lnTo>
                    <a:lnTo>
                      <a:pt x="3022" y="48"/>
                    </a:lnTo>
                    <a:lnTo>
                      <a:pt x="3072" y="48"/>
                    </a:lnTo>
                    <a:lnTo>
                      <a:pt x="3123" y="48"/>
                    </a:lnTo>
                    <a:lnTo>
                      <a:pt x="3173" y="48"/>
                    </a:lnTo>
                    <a:lnTo>
                      <a:pt x="3225" y="48"/>
                    </a:lnTo>
                    <a:lnTo>
                      <a:pt x="3275" y="48"/>
                    </a:lnTo>
                    <a:lnTo>
                      <a:pt x="3327" y="48"/>
                    </a:lnTo>
                    <a:lnTo>
                      <a:pt x="3379" y="48"/>
                    </a:lnTo>
                    <a:lnTo>
                      <a:pt x="3430" y="48"/>
                    </a:lnTo>
                    <a:lnTo>
                      <a:pt x="3483" y="48"/>
                    </a:lnTo>
                    <a:lnTo>
                      <a:pt x="3534" y="48"/>
                    </a:lnTo>
                    <a:lnTo>
                      <a:pt x="3587" y="48"/>
                    </a:lnTo>
                    <a:lnTo>
                      <a:pt x="3639" y="48"/>
                    </a:lnTo>
                    <a:lnTo>
                      <a:pt x="3691" y="48"/>
                    </a:lnTo>
                    <a:lnTo>
                      <a:pt x="3744" y="48"/>
                    </a:lnTo>
                    <a:lnTo>
                      <a:pt x="3798" y="48"/>
                    </a:lnTo>
                    <a:lnTo>
                      <a:pt x="3850" y="48"/>
                    </a:lnTo>
                    <a:lnTo>
                      <a:pt x="3903" y="48"/>
                    </a:lnTo>
                    <a:lnTo>
                      <a:pt x="3957" y="48"/>
                    </a:lnTo>
                    <a:lnTo>
                      <a:pt x="4011" y="48"/>
                    </a:lnTo>
                    <a:lnTo>
                      <a:pt x="4064" y="48"/>
                    </a:lnTo>
                    <a:lnTo>
                      <a:pt x="4118" y="48"/>
                    </a:lnTo>
                    <a:lnTo>
                      <a:pt x="4172" y="48"/>
                    </a:lnTo>
                    <a:lnTo>
                      <a:pt x="4226" y="48"/>
                    </a:lnTo>
                    <a:lnTo>
                      <a:pt x="4280" y="48"/>
                    </a:lnTo>
                    <a:lnTo>
                      <a:pt x="4333" y="48"/>
                    </a:lnTo>
                    <a:lnTo>
                      <a:pt x="4388" y="48"/>
                    </a:lnTo>
                    <a:lnTo>
                      <a:pt x="4442" y="48"/>
                    </a:lnTo>
                    <a:lnTo>
                      <a:pt x="4497" y="48"/>
                    </a:lnTo>
                    <a:lnTo>
                      <a:pt x="4551" y="48"/>
                    </a:lnTo>
                    <a:lnTo>
                      <a:pt x="4605" y="48"/>
                    </a:lnTo>
                    <a:lnTo>
                      <a:pt x="4660" y="48"/>
                    </a:lnTo>
                    <a:lnTo>
                      <a:pt x="4715" y="48"/>
                    </a:lnTo>
                    <a:lnTo>
                      <a:pt x="4770" y="48"/>
                    </a:lnTo>
                    <a:lnTo>
                      <a:pt x="4825" y="48"/>
                    </a:lnTo>
                    <a:lnTo>
                      <a:pt x="4880" y="48"/>
                    </a:lnTo>
                    <a:lnTo>
                      <a:pt x="4935" y="48"/>
                    </a:lnTo>
                    <a:lnTo>
                      <a:pt x="4990" y="48"/>
                    </a:lnTo>
                    <a:lnTo>
                      <a:pt x="5044" y="48"/>
                    </a:lnTo>
                    <a:lnTo>
                      <a:pt x="5099" y="48"/>
                    </a:lnTo>
                    <a:lnTo>
                      <a:pt x="5154" y="48"/>
                    </a:lnTo>
                    <a:lnTo>
                      <a:pt x="5209" y="48"/>
                    </a:lnTo>
                    <a:lnTo>
                      <a:pt x="5264" y="48"/>
                    </a:lnTo>
                    <a:lnTo>
                      <a:pt x="5319" y="48"/>
                    </a:lnTo>
                    <a:lnTo>
                      <a:pt x="5373" y="48"/>
                    </a:lnTo>
                    <a:lnTo>
                      <a:pt x="5429" y="48"/>
                    </a:lnTo>
                    <a:lnTo>
                      <a:pt x="5483" y="48"/>
                    </a:lnTo>
                    <a:lnTo>
                      <a:pt x="5538" y="48"/>
                    </a:lnTo>
                    <a:lnTo>
                      <a:pt x="5593" y="48"/>
                    </a:lnTo>
                    <a:lnTo>
                      <a:pt x="5648" y="48"/>
                    </a:lnTo>
                    <a:lnTo>
                      <a:pt x="5703" y="48"/>
                    </a:lnTo>
                    <a:lnTo>
                      <a:pt x="5758" y="48"/>
                    </a:lnTo>
                    <a:lnTo>
                      <a:pt x="5813" y="48"/>
                    </a:lnTo>
                    <a:lnTo>
                      <a:pt x="5868" y="48"/>
                    </a:lnTo>
                    <a:lnTo>
                      <a:pt x="5922" y="48"/>
                    </a:lnTo>
                    <a:lnTo>
                      <a:pt x="5977" y="48"/>
                    </a:lnTo>
                    <a:lnTo>
                      <a:pt x="6031" y="48"/>
                    </a:lnTo>
                    <a:lnTo>
                      <a:pt x="6086" y="48"/>
                    </a:lnTo>
                    <a:lnTo>
                      <a:pt x="6141" y="48"/>
                    </a:lnTo>
                    <a:lnTo>
                      <a:pt x="6195" y="48"/>
                    </a:lnTo>
                    <a:lnTo>
                      <a:pt x="6249" y="48"/>
                    </a:lnTo>
                    <a:lnTo>
                      <a:pt x="6303" y="48"/>
                    </a:lnTo>
                    <a:lnTo>
                      <a:pt x="6358" y="48"/>
                    </a:lnTo>
                    <a:lnTo>
                      <a:pt x="6412" y="48"/>
                    </a:lnTo>
                    <a:lnTo>
                      <a:pt x="6466" y="48"/>
                    </a:lnTo>
                    <a:lnTo>
                      <a:pt x="6519" y="48"/>
                    </a:lnTo>
                    <a:lnTo>
                      <a:pt x="6573" y="48"/>
                    </a:lnTo>
                    <a:lnTo>
                      <a:pt x="6627" y="48"/>
                    </a:lnTo>
                    <a:lnTo>
                      <a:pt x="6681" y="48"/>
                    </a:lnTo>
                    <a:lnTo>
                      <a:pt x="6733" y="48"/>
                    </a:lnTo>
                    <a:lnTo>
                      <a:pt x="6787" y="48"/>
                    </a:lnTo>
                    <a:lnTo>
                      <a:pt x="6840" y="48"/>
                    </a:lnTo>
                    <a:lnTo>
                      <a:pt x="6892" y="48"/>
                    </a:lnTo>
                    <a:lnTo>
                      <a:pt x="6945" y="48"/>
                    </a:lnTo>
                    <a:lnTo>
                      <a:pt x="6998" y="48"/>
                    </a:lnTo>
                    <a:lnTo>
                      <a:pt x="7051" y="48"/>
                    </a:lnTo>
                    <a:lnTo>
                      <a:pt x="7103" y="48"/>
                    </a:lnTo>
                    <a:lnTo>
                      <a:pt x="7155" y="48"/>
                    </a:lnTo>
                    <a:lnTo>
                      <a:pt x="7206" y="48"/>
                    </a:lnTo>
                    <a:lnTo>
                      <a:pt x="7258" y="48"/>
                    </a:lnTo>
                    <a:lnTo>
                      <a:pt x="7310" y="48"/>
                    </a:lnTo>
                    <a:lnTo>
                      <a:pt x="7361" y="48"/>
                    </a:lnTo>
                    <a:lnTo>
                      <a:pt x="7413" y="48"/>
                    </a:lnTo>
                    <a:lnTo>
                      <a:pt x="7463" y="48"/>
                    </a:lnTo>
                    <a:lnTo>
                      <a:pt x="7514" y="48"/>
                    </a:lnTo>
                    <a:lnTo>
                      <a:pt x="7565" y="48"/>
                    </a:lnTo>
                    <a:lnTo>
                      <a:pt x="7615" y="48"/>
                    </a:lnTo>
                    <a:lnTo>
                      <a:pt x="7665" y="48"/>
                    </a:lnTo>
                    <a:lnTo>
                      <a:pt x="7714" y="48"/>
                    </a:lnTo>
                    <a:lnTo>
                      <a:pt x="7765" y="48"/>
                    </a:lnTo>
                    <a:lnTo>
                      <a:pt x="7814" y="48"/>
                    </a:lnTo>
                    <a:lnTo>
                      <a:pt x="7863" y="48"/>
                    </a:lnTo>
                    <a:lnTo>
                      <a:pt x="7912" y="48"/>
                    </a:lnTo>
                    <a:lnTo>
                      <a:pt x="7960" y="48"/>
                    </a:lnTo>
                    <a:lnTo>
                      <a:pt x="8009" y="48"/>
                    </a:lnTo>
                    <a:lnTo>
                      <a:pt x="8057" y="48"/>
                    </a:lnTo>
                    <a:lnTo>
                      <a:pt x="8105" y="48"/>
                    </a:lnTo>
                    <a:lnTo>
                      <a:pt x="8152" y="48"/>
                    </a:lnTo>
                    <a:lnTo>
                      <a:pt x="8200" y="48"/>
                    </a:lnTo>
                    <a:lnTo>
                      <a:pt x="8247" y="48"/>
                    </a:lnTo>
                    <a:lnTo>
                      <a:pt x="8293" y="48"/>
                    </a:lnTo>
                    <a:lnTo>
                      <a:pt x="8340" y="48"/>
                    </a:lnTo>
                    <a:lnTo>
                      <a:pt x="8386" y="48"/>
                    </a:lnTo>
                    <a:lnTo>
                      <a:pt x="8431" y="48"/>
                    </a:lnTo>
                    <a:lnTo>
                      <a:pt x="8477" y="48"/>
                    </a:lnTo>
                    <a:lnTo>
                      <a:pt x="8522" y="48"/>
                    </a:lnTo>
                    <a:lnTo>
                      <a:pt x="8567" y="48"/>
                    </a:lnTo>
                    <a:lnTo>
                      <a:pt x="8611" y="48"/>
                    </a:lnTo>
                    <a:lnTo>
                      <a:pt x="8655" y="48"/>
                    </a:lnTo>
                    <a:lnTo>
                      <a:pt x="8699" y="48"/>
                    </a:lnTo>
                    <a:lnTo>
                      <a:pt x="8743" y="48"/>
                    </a:lnTo>
                    <a:lnTo>
                      <a:pt x="8786" y="48"/>
                    </a:lnTo>
                    <a:lnTo>
                      <a:pt x="8828" y="48"/>
                    </a:lnTo>
                    <a:lnTo>
                      <a:pt x="8871" y="48"/>
                    </a:lnTo>
                    <a:lnTo>
                      <a:pt x="8913" y="48"/>
                    </a:lnTo>
                    <a:lnTo>
                      <a:pt x="8955" y="48"/>
                    </a:lnTo>
                    <a:lnTo>
                      <a:pt x="8996" y="48"/>
                    </a:lnTo>
                    <a:lnTo>
                      <a:pt x="9037" y="48"/>
                    </a:lnTo>
                    <a:lnTo>
                      <a:pt x="9077" y="48"/>
                    </a:lnTo>
                    <a:lnTo>
                      <a:pt x="9117" y="48"/>
                    </a:lnTo>
                    <a:lnTo>
                      <a:pt x="9158" y="48"/>
                    </a:lnTo>
                    <a:lnTo>
                      <a:pt x="9196" y="48"/>
                    </a:lnTo>
                    <a:lnTo>
                      <a:pt x="9235" y="48"/>
                    </a:lnTo>
                    <a:lnTo>
                      <a:pt x="9274" y="48"/>
                    </a:lnTo>
                    <a:lnTo>
                      <a:pt x="9312" y="48"/>
                    </a:lnTo>
                    <a:lnTo>
                      <a:pt x="9350" y="48"/>
                    </a:lnTo>
                    <a:lnTo>
                      <a:pt x="9387" y="48"/>
                    </a:lnTo>
                    <a:lnTo>
                      <a:pt x="9423" y="48"/>
                    </a:lnTo>
                    <a:lnTo>
                      <a:pt x="9459" y="48"/>
                    </a:lnTo>
                    <a:lnTo>
                      <a:pt x="9496" y="48"/>
                    </a:lnTo>
                    <a:lnTo>
                      <a:pt x="9531" y="48"/>
                    </a:lnTo>
                    <a:lnTo>
                      <a:pt x="9566" y="48"/>
                    </a:lnTo>
                    <a:lnTo>
                      <a:pt x="9601" y="48"/>
                    </a:lnTo>
                    <a:lnTo>
                      <a:pt x="9635" y="48"/>
                    </a:lnTo>
                    <a:lnTo>
                      <a:pt x="9668" y="48"/>
                    </a:lnTo>
                    <a:lnTo>
                      <a:pt x="9702" y="48"/>
                    </a:lnTo>
                    <a:lnTo>
                      <a:pt x="9734" y="48"/>
                    </a:lnTo>
                    <a:lnTo>
                      <a:pt x="9767" y="48"/>
                    </a:lnTo>
                    <a:lnTo>
                      <a:pt x="9797" y="48"/>
                    </a:lnTo>
                    <a:lnTo>
                      <a:pt x="9829" y="48"/>
                    </a:lnTo>
                    <a:lnTo>
                      <a:pt x="9860" y="48"/>
                    </a:lnTo>
                    <a:lnTo>
                      <a:pt x="9890" y="48"/>
                    </a:lnTo>
                    <a:lnTo>
                      <a:pt x="9919" y="48"/>
                    </a:lnTo>
                    <a:lnTo>
                      <a:pt x="9949" y="48"/>
                    </a:lnTo>
                    <a:lnTo>
                      <a:pt x="9977" y="48"/>
                    </a:lnTo>
                    <a:lnTo>
                      <a:pt x="10005" y="48"/>
                    </a:lnTo>
                    <a:lnTo>
                      <a:pt x="10033" y="48"/>
                    </a:lnTo>
                    <a:lnTo>
                      <a:pt x="10060" y="48"/>
                    </a:lnTo>
                    <a:lnTo>
                      <a:pt x="10086" y="48"/>
                    </a:lnTo>
                    <a:lnTo>
                      <a:pt x="10112" y="48"/>
                    </a:lnTo>
                    <a:lnTo>
                      <a:pt x="10138" y="48"/>
                    </a:lnTo>
                    <a:lnTo>
                      <a:pt x="10163" y="48"/>
                    </a:lnTo>
                    <a:lnTo>
                      <a:pt x="10187" y="48"/>
                    </a:lnTo>
                    <a:lnTo>
                      <a:pt x="10210" y="48"/>
                    </a:lnTo>
                    <a:lnTo>
                      <a:pt x="10233" y="48"/>
                    </a:lnTo>
                    <a:lnTo>
                      <a:pt x="10256" y="48"/>
                    </a:lnTo>
                    <a:lnTo>
                      <a:pt x="10278" y="48"/>
                    </a:lnTo>
                    <a:lnTo>
                      <a:pt x="10299" y="48"/>
                    </a:lnTo>
                    <a:lnTo>
                      <a:pt x="10320" y="48"/>
                    </a:lnTo>
                    <a:lnTo>
                      <a:pt x="10339" y="48"/>
                    </a:lnTo>
                    <a:lnTo>
                      <a:pt x="10359" y="48"/>
                    </a:lnTo>
                    <a:lnTo>
                      <a:pt x="10378" y="48"/>
                    </a:lnTo>
                    <a:lnTo>
                      <a:pt x="10397" y="48"/>
                    </a:lnTo>
                    <a:lnTo>
                      <a:pt x="10414" y="48"/>
                    </a:lnTo>
                    <a:lnTo>
                      <a:pt x="10431" y="48"/>
                    </a:lnTo>
                    <a:lnTo>
                      <a:pt x="10447" y="48"/>
                    </a:lnTo>
                    <a:lnTo>
                      <a:pt x="10463" y="48"/>
                    </a:lnTo>
                    <a:lnTo>
                      <a:pt x="10479" y="48"/>
                    </a:lnTo>
                    <a:lnTo>
                      <a:pt x="10493" y="48"/>
                    </a:lnTo>
                    <a:lnTo>
                      <a:pt x="10506" y="48"/>
                    </a:lnTo>
                    <a:lnTo>
                      <a:pt x="10519" y="48"/>
                    </a:lnTo>
                    <a:lnTo>
                      <a:pt x="10533" y="48"/>
                    </a:lnTo>
                    <a:lnTo>
                      <a:pt x="10544" y="48"/>
                    </a:lnTo>
                    <a:lnTo>
                      <a:pt x="10556" y="48"/>
                    </a:lnTo>
                    <a:lnTo>
                      <a:pt x="10566" y="48"/>
                    </a:lnTo>
                    <a:lnTo>
                      <a:pt x="10575" y="48"/>
                    </a:lnTo>
                    <a:lnTo>
                      <a:pt x="10584" y="48"/>
                    </a:lnTo>
                    <a:lnTo>
                      <a:pt x="10593" y="48"/>
                    </a:lnTo>
                    <a:lnTo>
                      <a:pt x="10601" y="48"/>
                    </a:lnTo>
                    <a:lnTo>
                      <a:pt x="10607" y="48"/>
                    </a:lnTo>
                    <a:lnTo>
                      <a:pt x="10614" y="48"/>
                    </a:lnTo>
                    <a:lnTo>
                      <a:pt x="10619" y="48"/>
                    </a:lnTo>
                    <a:lnTo>
                      <a:pt x="10624" y="48"/>
                    </a:lnTo>
                    <a:lnTo>
                      <a:pt x="10628" y="48"/>
                    </a:lnTo>
                    <a:lnTo>
                      <a:pt x="10631" y="48"/>
                    </a:lnTo>
                    <a:lnTo>
                      <a:pt x="10635" y="48"/>
                    </a:lnTo>
                    <a:lnTo>
                      <a:pt x="10636" y="48"/>
                    </a:lnTo>
                    <a:lnTo>
                      <a:pt x="10637" y="48"/>
                    </a:lnTo>
                    <a:lnTo>
                      <a:pt x="10638" y="48"/>
                    </a:lnTo>
                    <a:lnTo>
                      <a:pt x="10639" y="48"/>
                    </a:lnTo>
                    <a:lnTo>
                      <a:pt x="10641" y="48"/>
                    </a:lnTo>
                    <a:lnTo>
                      <a:pt x="10642" y="48"/>
                    </a:lnTo>
                    <a:lnTo>
                      <a:pt x="10641" y="32"/>
                    </a:lnTo>
                    <a:lnTo>
                      <a:pt x="10641" y="16"/>
                    </a:lnTo>
                    <a:lnTo>
                      <a:pt x="10641" y="0"/>
                    </a:lnTo>
                  </a:path>
                </a:pathLst>
              </a:custGeom>
              <a:solidFill>
                <a:srgbClr val="0000FF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pic>
            <p:nvPicPr>
              <p:cNvPr id="58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8679" y="6367699"/>
                <a:ext cx="1724025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" name="Picture 6" descr="A close up of a logo&#10;&#10;Description automatically generated">
              <a:extLst>
                <a:ext uri="{FF2B5EF4-FFF2-40B4-BE49-F238E27FC236}">
                  <a16:creationId xmlns:a16="http://schemas.microsoft.com/office/drawing/2014/main" id="{67470462-FCC3-4EE4-93E7-A3D1DCA824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2487" y="6310739"/>
              <a:ext cx="3075040" cy="342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126297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955853-CBB3-4632-9150-264A459F8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78502" y="6498174"/>
            <a:ext cx="2133600" cy="365125"/>
          </a:xfrm>
        </p:spPr>
        <p:txBody>
          <a:bodyPr/>
          <a:lstStyle/>
          <a:p>
            <a:r>
              <a:rPr lang="en-US" dirty="0"/>
              <a:t>11/11</a:t>
            </a:r>
          </a:p>
        </p:txBody>
      </p:sp>
      <p:pic>
        <p:nvPicPr>
          <p:cNvPr id="5" name="Picture 4" descr="A close up of a basket&#10;&#10;Description automatically generated">
            <a:extLst>
              <a:ext uri="{FF2B5EF4-FFF2-40B4-BE49-F238E27FC236}">
                <a16:creationId xmlns:a16="http://schemas.microsoft.com/office/drawing/2014/main" id="{EE5E552F-CA6E-4593-9E0B-713D57AFA4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127" y="266258"/>
            <a:ext cx="6239746" cy="6325483"/>
          </a:xfrm>
          <a:prstGeom prst="rect">
            <a:avLst/>
          </a:prstGeom>
        </p:spPr>
      </p:pic>
      <p:pic>
        <p:nvPicPr>
          <p:cNvPr id="8" name="Picture 7" descr="A picture containing kite, chain, sky&#10;&#10;Description automatically generated">
            <a:extLst>
              <a:ext uri="{FF2B5EF4-FFF2-40B4-BE49-F238E27FC236}">
                <a16:creationId xmlns:a16="http://schemas.microsoft.com/office/drawing/2014/main" id="{8860D6ED-BB9C-47D7-A4E4-8FBF83DA0F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06399"/>
            <a:ext cx="6472673" cy="6574338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FE104EA1-F779-448A-B29F-B330AC95FE01}"/>
              </a:ext>
            </a:extLst>
          </p:cNvPr>
          <p:cNvGrpSpPr/>
          <p:nvPr/>
        </p:nvGrpSpPr>
        <p:grpSpPr>
          <a:xfrm>
            <a:off x="1066800" y="12404"/>
            <a:ext cx="6457286" cy="6574337"/>
            <a:chOff x="2609638" y="609599"/>
            <a:chExt cx="6457286" cy="6574337"/>
          </a:xfrm>
        </p:grpSpPr>
        <p:pic>
          <p:nvPicPr>
            <p:cNvPr id="10" name="Picture 9" descr="A close up of a map&#10;&#10;Description automatically generated">
              <a:extLst>
                <a:ext uri="{FF2B5EF4-FFF2-40B4-BE49-F238E27FC236}">
                  <a16:creationId xmlns:a16="http://schemas.microsoft.com/office/drawing/2014/main" id="{B1841C2D-DCC6-47A3-9411-20109D58F87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9638" y="609599"/>
              <a:ext cx="6457286" cy="6574337"/>
            </a:xfrm>
            <a:prstGeom prst="rect">
              <a:avLst/>
            </a:prstGeom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998E30DA-E701-48D6-B2CB-7FA4E70B02DD}"/>
                </a:ext>
              </a:extLst>
            </p:cNvPr>
            <p:cNvGrpSpPr/>
            <p:nvPr/>
          </p:nvGrpSpPr>
          <p:grpSpPr>
            <a:xfrm>
              <a:off x="4455536" y="1371600"/>
              <a:ext cx="4199259" cy="4527550"/>
              <a:chOff x="6553200" y="1828800"/>
              <a:chExt cx="4199259" cy="4527550"/>
            </a:xfrm>
          </p:grpSpPr>
          <p:pic>
            <p:nvPicPr>
              <p:cNvPr id="11" name="Picture 10" descr="A picture containing green, indoor, sky&#10;&#10;Description automatically generated">
                <a:extLst>
                  <a:ext uri="{FF2B5EF4-FFF2-40B4-BE49-F238E27FC236}">
                    <a16:creationId xmlns:a16="http://schemas.microsoft.com/office/drawing/2014/main" id="{69C69A79-DD90-4F95-9139-ABB89AACE0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82000" y="1828800"/>
                <a:ext cx="2370459" cy="1394792"/>
              </a:xfrm>
              <a:prstGeom prst="rect">
                <a:avLst/>
              </a:prstGeom>
            </p:spPr>
          </p:pic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83DB4D9D-00B3-4206-95CD-DD93288F5D46}"/>
                  </a:ext>
                </a:extLst>
              </p:cNvPr>
              <p:cNvCxnSpPr/>
              <p:nvPr/>
            </p:nvCxnSpPr>
            <p:spPr>
              <a:xfrm flipH="1">
                <a:off x="6553200" y="2133600"/>
                <a:ext cx="1981200" cy="5334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93AE746F-D276-4AD9-B71B-3E9A685FFBE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198738" y="2306369"/>
                <a:ext cx="1594147" cy="81783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6A107C70-9304-4670-ACF6-BEB312CA5C6B}"/>
                  </a:ext>
                </a:extLst>
              </p:cNvPr>
              <p:cNvCxnSpPr/>
              <p:nvPr/>
            </p:nvCxnSpPr>
            <p:spPr>
              <a:xfrm flipH="1">
                <a:off x="7876947" y="2400300"/>
                <a:ext cx="1347580" cy="145207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21BC38BB-4785-4076-AE48-E5302670F85B}"/>
                  </a:ext>
                </a:extLst>
              </p:cNvPr>
              <p:cNvCxnSpPr/>
              <p:nvPr/>
            </p:nvCxnSpPr>
            <p:spPr>
              <a:xfrm flipH="1">
                <a:off x="8534400" y="2547249"/>
                <a:ext cx="1032829" cy="194855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28C94000-AC78-49C4-AE67-AA6380E0E1CE}"/>
                  </a:ext>
                </a:extLst>
              </p:cNvPr>
              <p:cNvCxnSpPr/>
              <p:nvPr/>
            </p:nvCxnSpPr>
            <p:spPr>
              <a:xfrm flipH="1">
                <a:off x="9344253" y="2743200"/>
                <a:ext cx="714147" cy="26670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B7E4C1E8-D18A-4722-BB55-A256B4544AA3}"/>
                  </a:ext>
                </a:extLst>
              </p:cNvPr>
              <p:cNvCxnSpPr/>
              <p:nvPr/>
            </p:nvCxnSpPr>
            <p:spPr>
              <a:xfrm flipH="1">
                <a:off x="9881980" y="2971800"/>
                <a:ext cx="527776" cy="338455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A67B2C0-E190-4FEE-80F2-4A099A1A1DF4}"/>
              </a:ext>
            </a:extLst>
          </p:cNvPr>
          <p:cNvGrpSpPr/>
          <p:nvPr/>
        </p:nvGrpSpPr>
        <p:grpSpPr>
          <a:xfrm>
            <a:off x="1073488" y="26674"/>
            <a:ext cx="6563641" cy="6487430"/>
            <a:chOff x="3558236" y="-221410"/>
            <a:chExt cx="6563641" cy="6487430"/>
          </a:xfrm>
        </p:grpSpPr>
        <p:pic>
          <p:nvPicPr>
            <p:cNvPr id="28" name="Picture 27" descr="A close up of a map&#10;&#10;Description automatically generated">
              <a:extLst>
                <a:ext uri="{FF2B5EF4-FFF2-40B4-BE49-F238E27FC236}">
                  <a16:creationId xmlns:a16="http://schemas.microsoft.com/office/drawing/2014/main" id="{EF86BD95-6F4D-4A0A-8DF4-1FCB844CB8E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8236" y="-221410"/>
              <a:ext cx="6563641" cy="6487430"/>
            </a:xfrm>
            <a:prstGeom prst="rect">
              <a:avLst/>
            </a:prstGeom>
          </p:spPr>
        </p:pic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9217252A-3529-495A-A935-05EA38ADDE47}"/>
                </a:ext>
              </a:extLst>
            </p:cNvPr>
            <p:cNvCxnSpPr/>
            <p:nvPr/>
          </p:nvCxnSpPr>
          <p:spPr>
            <a:xfrm flipH="1">
              <a:off x="5519082" y="990600"/>
              <a:ext cx="1796118" cy="26137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914E80AB-5C51-46B0-BBDC-4EE57E07D69D}"/>
                </a:ext>
              </a:extLst>
            </p:cNvPr>
            <p:cNvCxnSpPr/>
            <p:nvPr/>
          </p:nvCxnSpPr>
          <p:spPr>
            <a:xfrm flipH="1">
              <a:off x="6077160" y="1025184"/>
              <a:ext cx="1446926" cy="7982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50C3424-4AB0-4FD6-A1BB-FB618AD27309}"/>
                </a:ext>
              </a:extLst>
            </p:cNvPr>
            <p:cNvCxnSpPr/>
            <p:nvPr/>
          </p:nvCxnSpPr>
          <p:spPr>
            <a:xfrm flipH="1">
              <a:off x="6840056" y="1209763"/>
              <a:ext cx="1120682" cy="11192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BCCB2D76-47EA-4C36-AD30-A631845C1E76}"/>
                </a:ext>
              </a:extLst>
            </p:cNvPr>
            <p:cNvCxnSpPr/>
            <p:nvPr/>
          </p:nvCxnSpPr>
          <p:spPr>
            <a:xfrm flipH="1">
              <a:off x="7385334" y="1379840"/>
              <a:ext cx="877306" cy="16424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633494D6-B8CC-400E-A9A6-D5ED828B4DEB}"/>
                </a:ext>
              </a:extLst>
            </p:cNvPr>
            <p:cNvCxnSpPr/>
            <p:nvPr/>
          </p:nvCxnSpPr>
          <p:spPr>
            <a:xfrm flipH="1">
              <a:off x="7921810" y="1599105"/>
              <a:ext cx="835124" cy="259189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98C1DB4C-53ED-4FAA-8CE4-30ED0476720B}"/>
                </a:ext>
              </a:extLst>
            </p:cNvPr>
            <p:cNvCxnSpPr/>
            <p:nvPr/>
          </p:nvCxnSpPr>
          <p:spPr>
            <a:xfrm flipH="1">
              <a:off x="8707348" y="1688805"/>
              <a:ext cx="445096" cy="303559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F42C22C-8056-4506-927D-BF0680FC6152}"/>
              </a:ext>
            </a:extLst>
          </p:cNvPr>
          <p:cNvGrpSpPr/>
          <p:nvPr/>
        </p:nvGrpSpPr>
        <p:grpSpPr>
          <a:xfrm>
            <a:off x="318690" y="6172203"/>
            <a:ext cx="8228410" cy="481436"/>
            <a:chOff x="318690" y="6172203"/>
            <a:chExt cx="8228410" cy="481436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18F6B275-8F5B-4C6F-8556-276BE352F97A}"/>
                </a:ext>
              </a:extLst>
            </p:cNvPr>
            <p:cNvGrpSpPr/>
            <p:nvPr/>
          </p:nvGrpSpPr>
          <p:grpSpPr>
            <a:xfrm>
              <a:off x="318690" y="6172203"/>
              <a:ext cx="8228410" cy="447725"/>
              <a:chOff x="308679" y="6227933"/>
              <a:chExt cx="10971213" cy="596966"/>
            </a:xfrm>
          </p:grpSpPr>
          <p:sp>
            <p:nvSpPr>
              <p:cNvPr id="45" name="Freeform 2461">
                <a:extLst>
                  <a:ext uri="{FF2B5EF4-FFF2-40B4-BE49-F238E27FC236}">
                    <a16:creationId xmlns:a16="http://schemas.microsoft.com/office/drawing/2014/main" id="{53D4E05F-7268-494F-A5A5-8CF8AC8D5186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08679" y="6227933"/>
                <a:ext cx="10971213" cy="46038"/>
              </a:xfrm>
              <a:custGeom>
                <a:avLst/>
                <a:gdLst>
                  <a:gd name="T0" fmla="*/ 1327 w 10642"/>
                  <a:gd name="T1" fmla="*/ 0 h 48"/>
                  <a:gd name="T2" fmla="*/ 1314 w 10642"/>
                  <a:gd name="T3" fmla="*/ 0 h 48"/>
                  <a:gd name="T4" fmla="*/ 1293 w 10642"/>
                  <a:gd name="T5" fmla="*/ 0 h 48"/>
                  <a:gd name="T6" fmla="*/ 1265 w 10642"/>
                  <a:gd name="T7" fmla="*/ 0 h 48"/>
                  <a:gd name="T8" fmla="*/ 1229 w 10642"/>
                  <a:gd name="T9" fmla="*/ 0 h 48"/>
                  <a:gd name="T10" fmla="*/ 1188 w 10642"/>
                  <a:gd name="T11" fmla="*/ 0 h 48"/>
                  <a:gd name="T12" fmla="*/ 1140 w 10642"/>
                  <a:gd name="T13" fmla="*/ 0 h 48"/>
                  <a:gd name="T14" fmla="*/ 1088 w 10642"/>
                  <a:gd name="T15" fmla="*/ 0 h 48"/>
                  <a:gd name="T16" fmla="*/ 1032 w 10642"/>
                  <a:gd name="T17" fmla="*/ 0 h 48"/>
                  <a:gd name="T18" fmla="*/ 971 w 10642"/>
                  <a:gd name="T19" fmla="*/ 0 h 48"/>
                  <a:gd name="T20" fmla="*/ 908 w 10642"/>
                  <a:gd name="T21" fmla="*/ 0 h 48"/>
                  <a:gd name="T22" fmla="*/ 842 w 10642"/>
                  <a:gd name="T23" fmla="*/ 0 h 48"/>
                  <a:gd name="T24" fmla="*/ 775 w 10642"/>
                  <a:gd name="T25" fmla="*/ 0 h 48"/>
                  <a:gd name="T26" fmla="*/ 707 w 10642"/>
                  <a:gd name="T27" fmla="*/ 0 h 48"/>
                  <a:gd name="T28" fmla="*/ 638 w 10642"/>
                  <a:gd name="T29" fmla="*/ 0 h 48"/>
                  <a:gd name="T30" fmla="*/ 570 w 10642"/>
                  <a:gd name="T31" fmla="*/ 0 h 48"/>
                  <a:gd name="T32" fmla="*/ 502 w 10642"/>
                  <a:gd name="T33" fmla="*/ 0 h 48"/>
                  <a:gd name="T34" fmla="*/ 436 w 10642"/>
                  <a:gd name="T35" fmla="*/ 0 h 48"/>
                  <a:gd name="T36" fmla="*/ 372 w 10642"/>
                  <a:gd name="T37" fmla="*/ 0 h 48"/>
                  <a:gd name="T38" fmla="*/ 311 w 10642"/>
                  <a:gd name="T39" fmla="*/ 0 h 48"/>
                  <a:gd name="T40" fmla="*/ 254 w 10642"/>
                  <a:gd name="T41" fmla="*/ 0 h 48"/>
                  <a:gd name="T42" fmla="*/ 201 w 10642"/>
                  <a:gd name="T43" fmla="*/ 0 h 48"/>
                  <a:gd name="T44" fmla="*/ 152 w 10642"/>
                  <a:gd name="T45" fmla="*/ 0 h 48"/>
                  <a:gd name="T46" fmla="*/ 109 w 10642"/>
                  <a:gd name="T47" fmla="*/ 0 h 48"/>
                  <a:gd name="T48" fmla="*/ 73 w 10642"/>
                  <a:gd name="T49" fmla="*/ 0 h 48"/>
                  <a:gd name="T50" fmla="*/ 43 w 10642"/>
                  <a:gd name="T51" fmla="*/ 0 h 48"/>
                  <a:gd name="T52" fmla="*/ 20 w 10642"/>
                  <a:gd name="T53" fmla="*/ 0 h 48"/>
                  <a:gd name="T54" fmla="*/ 6 w 10642"/>
                  <a:gd name="T55" fmla="*/ 0 h 48"/>
                  <a:gd name="T56" fmla="*/ 0 w 10642"/>
                  <a:gd name="T57" fmla="*/ 0 h 48"/>
                  <a:gd name="T58" fmla="*/ 2 w 10642"/>
                  <a:gd name="T59" fmla="*/ 6 h 48"/>
                  <a:gd name="T60" fmla="*/ 12 w 10642"/>
                  <a:gd name="T61" fmla="*/ 6 h 48"/>
                  <a:gd name="T62" fmla="*/ 31 w 10642"/>
                  <a:gd name="T63" fmla="*/ 6 h 48"/>
                  <a:gd name="T64" fmla="*/ 57 w 10642"/>
                  <a:gd name="T65" fmla="*/ 6 h 48"/>
                  <a:gd name="T66" fmla="*/ 90 w 10642"/>
                  <a:gd name="T67" fmla="*/ 6 h 48"/>
                  <a:gd name="T68" fmla="*/ 130 w 10642"/>
                  <a:gd name="T69" fmla="*/ 6 h 48"/>
                  <a:gd name="T70" fmla="*/ 176 w 10642"/>
                  <a:gd name="T71" fmla="*/ 6 h 48"/>
                  <a:gd name="T72" fmla="*/ 226 w 10642"/>
                  <a:gd name="T73" fmla="*/ 6 h 48"/>
                  <a:gd name="T74" fmla="*/ 282 w 10642"/>
                  <a:gd name="T75" fmla="*/ 6 h 48"/>
                  <a:gd name="T76" fmla="*/ 341 w 10642"/>
                  <a:gd name="T77" fmla="*/ 6 h 48"/>
                  <a:gd name="T78" fmla="*/ 404 w 10642"/>
                  <a:gd name="T79" fmla="*/ 6 h 48"/>
                  <a:gd name="T80" fmla="*/ 468 w 10642"/>
                  <a:gd name="T81" fmla="*/ 6 h 48"/>
                  <a:gd name="T82" fmla="*/ 535 w 10642"/>
                  <a:gd name="T83" fmla="*/ 6 h 48"/>
                  <a:gd name="T84" fmla="*/ 604 w 10642"/>
                  <a:gd name="T85" fmla="*/ 6 h 48"/>
                  <a:gd name="T86" fmla="*/ 672 w 10642"/>
                  <a:gd name="T87" fmla="*/ 6 h 48"/>
                  <a:gd name="T88" fmla="*/ 741 w 10642"/>
                  <a:gd name="T89" fmla="*/ 6 h 48"/>
                  <a:gd name="T90" fmla="*/ 809 w 10642"/>
                  <a:gd name="T91" fmla="*/ 6 h 48"/>
                  <a:gd name="T92" fmla="*/ 875 w 10642"/>
                  <a:gd name="T93" fmla="*/ 6 h 48"/>
                  <a:gd name="T94" fmla="*/ 940 w 10642"/>
                  <a:gd name="T95" fmla="*/ 6 h 48"/>
                  <a:gd name="T96" fmla="*/ 1002 w 10642"/>
                  <a:gd name="T97" fmla="*/ 6 h 48"/>
                  <a:gd name="T98" fmla="*/ 1060 w 10642"/>
                  <a:gd name="T99" fmla="*/ 6 h 48"/>
                  <a:gd name="T100" fmla="*/ 1115 w 10642"/>
                  <a:gd name="T101" fmla="*/ 6 h 48"/>
                  <a:gd name="T102" fmla="*/ 1164 w 10642"/>
                  <a:gd name="T103" fmla="*/ 6 h 48"/>
                  <a:gd name="T104" fmla="*/ 1209 w 10642"/>
                  <a:gd name="T105" fmla="*/ 6 h 48"/>
                  <a:gd name="T106" fmla="*/ 1248 w 10642"/>
                  <a:gd name="T107" fmla="*/ 6 h 48"/>
                  <a:gd name="T108" fmla="*/ 1280 w 10642"/>
                  <a:gd name="T109" fmla="*/ 6 h 48"/>
                  <a:gd name="T110" fmla="*/ 1304 w 10642"/>
                  <a:gd name="T111" fmla="*/ 6 h 48"/>
                  <a:gd name="T112" fmla="*/ 1321 w 10642"/>
                  <a:gd name="T113" fmla="*/ 6 h 48"/>
                  <a:gd name="T114" fmla="*/ 1329 w 10642"/>
                  <a:gd name="T115" fmla="*/ 6 h 48"/>
                  <a:gd name="T116" fmla="*/ 1331 w 10642"/>
                  <a:gd name="T117" fmla="*/ 4 h 4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0642" h="48">
                    <a:moveTo>
                      <a:pt x="10641" y="0"/>
                    </a:moveTo>
                    <a:lnTo>
                      <a:pt x="10641" y="0"/>
                    </a:lnTo>
                    <a:lnTo>
                      <a:pt x="10640" y="0"/>
                    </a:lnTo>
                    <a:lnTo>
                      <a:pt x="10638" y="0"/>
                    </a:lnTo>
                    <a:lnTo>
                      <a:pt x="10636" y="0"/>
                    </a:lnTo>
                    <a:lnTo>
                      <a:pt x="10632" y="0"/>
                    </a:lnTo>
                    <a:lnTo>
                      <a:pt x="10628" y="0"/>
                    </a:lnTo>
                    <a:lnTo>
                      <a:pt x="10623" y="0"/>
                    </a:lnTo>
                    <a:lnTo>
                      <a:pt x="10617" y="0"/>
                    </a:lnTo>
                    <a:lnTo>
                      <a:pt x="10612" y="0"/>
                    </a:lnTo>
                    <a:lnTo>
                      <a:pt x="10604" y="0"/>
                    </a:lnTo>
                    <a:lnTo>
                      <a:pt x="10596" y="0"/>
                    </a:lnTo>
                    <a:lnTo>
                      <a:pt x="10589" y="0"/>
                    </a:lnTo>
                    <a:lnTo>
                      <a:pt x="10579" y="0"/>
                    </a:lnTo>
                    <a:lnTo>
                      <a:pt x="10570" y="0"/>
                    </a:lnTo>
                    <a:lnTo>
                      <a:pt x="10559" y="0"/>
                    </a:lnTo>
                    <a:lnTo>
                      <a:pt x="10548" y="0"/>
                    </a:lnTo>
                    <a:lnTo>
                      <a:pt x="10536" y="0"/>
                    </a:lnTo>
                    <a:lnTo>
                      <a:pt x="10524" y="0"/>
                    </a:lnTo>
                    <a:lnTo>
                      <a:pt x="10511" y="0"/>
                    </a:lnTo>
                    <a:lnTo>
                      <a:pt x="10496" y="0"/>
                    </a:lnTo>
                    <a:lnTo>
                      <a:pt x="10482" y="0"/>
                    </a:lnTo>
                    <a:lnTo>
                      <a:pt x="10467" y="0"/>
                    </a:lnTo>
                    <a:lnTo>
                      <a:pt x="10451" y="0"/>
                    </a:lnTo>
                    <a:lnTo>
                      <a:pt x="10435" y="0"/>
                    </a:lnTo>
                    <a:lnTo>
                      <a:pt x="10417" y="0"/>
                    </a:lnTo>
                    <a:lnTo>
                      <a:pt x="10400" y="0"/>
                    </a:lnTo>
                    <a:lnTo>
                      <a:pt x="10382" y="0"/>
                    </a:lnTo>
                    <a:lnTo>
                      <a:pt x="10363" y="0"/>
                    </a:lnTo>
                    <a:lnTo>
                      <a:pt x="10344" y="0"/>
                    </a:lnTo>
                    <a:lnTo>
                      <a:pt x="10323" y="0"/>
                    </a:lnTo>
                    <a:lnTo>
                      <a:pt x="10302" y="0"/>
                    </a:lnTo>
                    <a:lnTo>
                      <a:pt x="10281" y="0"/>
                    </a:lnTo>
                    <a:lnTo>
                      <a:pt x="10259" y="0"/>
                    </a:lnTo>
                    <a:lnTo>
                      <a:pt x="10236" y="0"/>
                    </a:lnTo>
                    <a:lnTo>
                      <a:pt x="10213" y="0"/>
                    </a:lnTo>
                    <a:lnTo>
                      <a:pt x="10190" y="0"/>
                    </a:lnTo>
                    <a:lnTo>
                      <a:pt x="10166" y="0"/>
                    </a:lnTo>
                    <a:lnTo>
                      <a:pt x="10141" y="0"/>
                    </a:lnTo>
                    <a:lnTo>
                      <a:pt x="10116" y="0"/>
                    </a:lnTo>
                    <a:lnTo>
                      <a:pt x="10090" y="0"/>
                    </a:lnTo>
                    <a:lnTo>
                      <a:pt x="10063" y="0"/>
                    </a:lnTo>
                    <a:lnTo>
                      <a:pt x="10037" y="0"/>
                    </a:lnTo>
                    <a:lnTo>
                      <a:pt x="10009" y="0"/>
                    </a:lnTo>
                    <a:lnTo>
                      <a:pt x="9981" y="0"/>
                    </a:lnTo>
                    <a:lnTo>
                      <a:pt x="9952" y="0"/>
                    </a:lnTo>
                    <a:lnTo>
                      <a:pt x="9924" y="0"/>
                    </a:lnTo>
                    <a:lnTo>
                      <a:pt x="9894" y="0"/>
                    </a:lnTo>
                    <a:lnTo>
                      <a:pt x="9863" y="0"/>
                    </a:lnTo>
                    <a:lnTo>
                      <a:pt x="9832" y="0"/>
                    </a:lnTo>
                    <a:lnTo>
                      <a:pt x="9802" y="0"/>
                    </a:lnTo>
                    <a:lnTo>
                      <a:pt x="9770" y="0"/>
                    </a:lnTo>
                    <a:lnTo>
                      <a:pt x="9738" y="0"/>
                    </a:lnTo>
                    <a:lnTo>
                      <a:pt x="9705" y="0"/>
                    </a:lnTo>
                    <a:lnTo>
                      <a:pt x="9672" y="0"/>
                    </a:lnTo>
                    <a:lnTo>
                      <a:pt x="9638" y="0"/>
                    </a:lnTo>
                    <a:lnTo>
                      <a:pt x="9604" y="0"/>
                    </a:lnTo>
                    <a:lnTo>
                      <a:pt x="9569" y="0"/>
                    </a:lnTo>
                    <a:lnTo>
                      <a:pt x="9535" y="0"/>
                    </a:lnTo>
                    <a:lnTo>
                      <a:pt x="9499" y="0"/>
                    </a:lnTo>
                    <a:lnTo>
                      <a:pt x="9464" y="0"/>
                    </a:lnTo>
                    <a:lnTo>
                      <a:pt x="9426" y="0"/>
                    </a:lnTo>
                    <a:lnTo>
                      <a:pt x="9390" y="0"/>
                    </a:lnTo>
                    <a:lnTo>
                      <a:pt x="9353" y="0"/>
                    </a:lnTo>
                    <a:lnTo>
                      <a:pt x="9316" y="0"/>
                    </a:lnTo>
                    <a:lnTo>
                      <a:pt x="9277" y="0"/>
                    </a:lnTo>
                    <a:lnTo>
                      <a:pt x="9239" y="0"/>
                    </a:lnTo>
                    <a:lnTo>
                      <a:pt x="9199" y="0"/>
                    </a:lnTo>
                    <a:lnTo>
                      <a:pt x="9161" y="0"/>
                    </a:lnTo>
                    <a:lnTo>
                      <a:pt x="9120" y="0"/>
                    </a:lnTo>
                    <a:lnTo>
                      <a:pt x="9081" y="0"/>
                    </a:lnTo>
                    <a:lnTo>
                      <a:pt x="9040" y="0"/>
                    </a:lnTo>
                    <a:lnTo>
                      <a:pt x="9000" y="0"/>
                    </a:lnTo>
                    <a:lnTo>
                      <a:pt x="8958" y="0"/>
                    </a:lnTo>
                    <a:lnTo>
                      <a:pt x="8916" y="0"/>
                    </a:lnTo>
                    <a:lnTo>
                      <a:pt x="8874" y="0"/>
                    </a:lnTo>
                    <a:lnTo>
                      <a:pt x="8832" y="0"/>
                    </a:lnTo>
                    <a:lnTo>
                      <a:pt x="8789" y="0"/>
                    </a:lnTo>
                    <a:lnTo>
                      <a:pt x="8746" y="0"/>
                    </a:lnTo>
                    <a:lnTo>
                      <a:pt x="8702" y="0"/>
                    </a:lnTo>
                    <a:lnTo>
                      <a:pt x="8658" y="0"/>
                    </a:lnTo>
                    <a:lnTo>
                      <a:pt x="8614" y="0"/>
                    </a:lnTo>
                    <a:lnTo>
                      <a:pt x="8569" y="0"/>
                    </a:lnTo>
                    <a:lnTo>
                      <a:pt x="8525" y="0"/>
                    </a:lnTo>
                    <a:lnTo>
                      <a:pt x="8479" y="0"/>
                    </a:lnTo>
                    <a:lnTo>
                      <a:pt x="8434" y="0"/>
                    </a:lnTo>
                    <a:lnTo>
                      <a:pt x="8388" y="0"/>
                    </a:lnTo>
                    <a:lnTo>
                      <a:pt x="8342" y="0"/>
                    </a:lnTo>
                    <a:lnTo>
                      <a:pt x="8296" y="0"/>
                    </a:lnTo>
                    <a:lnTo>
                      <a:pt x="8250" y="0"/>
                    </a:lnTo>
                    <a:lnTo>
                      <a:pt x="8203" y="0"/>
                    </a:lnTo>
                    <a:lnTo>
                      <a:pt x="8156" y="0"/>
                    </a:lnTo>
                    <a:lnTo>
                      <a:pt x="8107" y="0"/>
                    </a:lnTo>
                    <a:lnTo>
                      <a:pt x="8060" y="0"/>
                    </a:lnTo>
                    <a:lnTo>
                      <a:pt x="8012" y="0"/>
                    </a:lnTo>
                    <a:lnTo>
                      <a:pt x="7964" y="0"/>
                    </a:lnTo>
                    <a:lnTo>
                      <a:pt x="7914" y="0"/>
                    </a:lnTo>
                    <a:lnTo>
                      <a:pt x="7866" y="0"/>
                    </a:lnTo>
                    <a:lnTo>
                      <a:pt x="7817" y="0"/>
                    </a:lnTo>
                    <a:lnTo>
                      <a:pt x="7767" y="0"/>
                    </a:lnTo>
                    <a:lnTo>
                      <a:pt x="7718" y="0"/>
                    </a:lnTo>
                    <a:lnTo>
                      <a:pt x="7667" y="0"/>
                    </a:lnTo>
                    <a:lnTo>
                      <a:pt x="7618" y="0"/>
                    </a:lnTo>
                    <a:lnTo>
                      <a:pt x="7567" y="0"/>
                    </a:lnTo>
                    <a:lnTo>
                      <a:pt x="7517" y="0"/>
                    </a:lnTo>
                    <a:lnTo>
                      <a:pt x="7466" y="0"/>
                    </a:lnTo>
                    <a:lnTo>
                      <a:pt x="7415" y="0"/>
                    </a:lnTo>
                    <a:lnTo>
                      <a:pt x="7364" y="0"/>
                    </a:lnTo>
                    <a:lnTo>
                      <a:pt x="7313" y="0"/>
                    </a:lnTo>
                    <a:lnTo>
                      <a:pt x="7261" y="0"/>
                    </a:lnTo>
                    <a:lnTo>
                      <a:pt x="7210" y="0"/>
                    </a:lnTo>
                    <a:lnTo>
                      <a:pt x="7157" y="0"/>
                    </a:lnTo>
                    <a:lnTo>
                      <a:pt x="7105" y="0"/>
                    </a:lnTo>
                    <a:lnTo>
                      <a:pt x="7053" y="0"/>
                    </a:lnTo>
                    <a:lnTo>
                      <a:pt x="7000" y="0"/>
                    </a:lnTo>
                    <a:lnTo>
                      <a:pt x="6947" y="0"/>
                    </a:lnTo>
                    <a:lnTo>
                      <a:pt x="6895" y="0"/>
                    </a:lnTo>
                    <a:lnTo>
                      <a:pt x="6842" y="0"/>
                    </a:lnTo>
                    <a:lnTo>
                      <a:pt x="6789" y="0"/>
                    </a:lnTo>
                    <a:lnTo>
                      <a:pt x="6736" y="0"/>
                    </a:lnTo>
                    <a:lnTo>
                      <a:pt x="6683" y="0"/>
                    </a:lnTo>
                    <a:lnTo>
                      <a:pt x="6629" y="0"/>
                    </a:lnTo>
                    <a:lnTo>
                      <a:pt x="6575" y="0"/>
                    </a:lnTo>
                    <a:lnTo>
                      <a:pt x="6522" y="0"/>
                    </a:lnTo>
                    <a:lnTo>
                      <a:pt x="6468" y="0"/>
                    </a:lnTo>
                    <a:lnTo>
                      <a:pt x="6414" y="0"/>
                    </a:lnTo>
                    <a:lnTo>
                      <a:pt x="6360" y="0"/>
                    </a:lnTo>
                    <a:lnTo>
                      <a:pt x="6305" y="0"/>
                    </a:lnTo>
                    <a:lnTo>
                      <a:pt x="6252" y="0"/>
                    </a:lnTo>
                    <a:lnTo>
                      <a:pt x="6197" y="0"/>
                    </a:lnTo>
                    <a:lnTo>
                      <a:pt x="6143" y="0"/>
                    </a:lnTo>
                    <a:lnTo>
                      <a:pt x="6088" y="0"/>
                    </a:lnTo>
                    <a:lnTo>
                      <a:pt x="6033" y="0"/>
                    </a:lnTo>
                    <a:lnTo>
                      <a:pt x="5979" y="0"/>
                    </a:lnTo>
                    <a:lnTo>
                      <a:pt x="5925" y="0"/>
                    </a:lnTo>
                    <a:lnTo>
                      <a:pt x="5870" y="0"/>
                    </a:lnTo>
                    <a:lnTo>
                      <a:pt x="5815" y="0"/>
                    </a:lnTo>
                    <a:lnTo>
                      <a:pt x="5760" y="0"/>
                    </a:lnTo>
                    <a:lnTo>
                      <a:pt x="5705" y="0"/>
                    </a:lnTo>
                    <a:lnTo>
                      <a:pt x="5650" y="0"/>
                    </a:lnTo>
                    <a:lnTo>
                      <a:pt x="5595" y="0"/>
                    </a:lnTo>
                    <a:lnTo>
                      <a:pt x="5540" y="0"/>
                    </a:lnTo>
                    <a:lnTo>
                      <a:pt x="5485" y="0"/>
                    </a:lnTo>
                    <a:lnTo>
                      <a:pt x="5430" y="0"/>
                    </a:lnTo>
                    <a:lnTo>
                      <a:pt x="5375" y="0"/>
                    </a:lnTo>
                    <a:lnTo>
                      <a:pt x="5321" y="0"/>
                    </a:lnTo>
                    <a:lnTo>
                      <a:pt x="5266" y="0"/>
                    </a:lnTo>
                    <a:lnTo>
                      <a:pt x="5211" y="0"/>
                    </a:lnTo>
                    <a:lnTo>
                      <a:pt x="5156" y="0"/>
                    </a:lnTo>
                    <a:lnTo>
                      <a:pt x="5100" y="0"/>
                    </a:lnTo>
                    <a:lnTo>
                      <a:pt x="5046" y="0"/>
                    </a:lnTo>
                    <a:lnTo>
                      <a:pt x="4991" y="0"/>
                    </a:lnTo>
                    <a:lnTo>
                      <a:pt x="4936" y="0"/>
                    </a:lnTo>
                    <a:lnTo>
                      <a:pt x="4881" y="0"/>
                    </a:lnTo>
                    <a:lnTo>
                      <a:pt x="4826" y="0"/>
                    </a:lnTo>
                    <a:lnTo>
                      <a:pt x="4771" y="0"/>
                    </a:lnTo>
                    <a:lnTo>
                      <a:pt x="4716" y="0"/>
                    </a:lnTo>
                    <a:lnTo>
                      <a:pt x="4661" y="0"/>
                    </a:lnTo>
                    <a:lnTo>
                      <a:pt x="4608" y="0"/>
                    </a:lnTo>
                    <a:lnTo>
                      <a:pt x="4553" y="0"/>
                    </a:lnTo>
                    <a:lnTo>
                      <a:pt x="4498" y="0"/>
                    </a:lnTo>
                    <a:lnTo>
                      <a:pt x="4444" y="0"/>
                    </a:lnTo>
                    <a:lnTo>
                      <a:pt x="4389" y="0"/>
                    </a:lnTo>
                    <a:lnTo>
                      <a:pt x="4336" y="0"/>
                    </a:lnTo>
                    <a:lnTo>
                      <a:pt x="4281" y="0"/>
                    </a:lnTo>
                    <a:lnTo>
                      <a:pt x="4227" y="0"/>
                    </a:lnTo>
                    <a:lnTo>
                      <a:pt x="4173" y="0"/>
                    </a:lnTo>
                    <a:lnTo>
                      <a:pt x="4119" y="0"/>
                    </a:lnTo>
                    <a:lnTo>
                      <a:pt x="4066" y="0"/>
                    </a:lnTo>
                    <a:lnTo>
                      <a:pt x="4012" y="0"/>
                    </a:lnTo>
                    <a:lnTo>
                      <a:pt x="3958" y="0"/>
                    </a:lnTo>
                    <a:lnTo>
                      <a:pt x="3905" y="0"/>
                    </a:lnTo>
                    <a:lnTo>
                      <a:pt x="3852" y="0"/>
                    </a:lnTo>
                    <a:lnTo>
                      <a:pt x="3799" y="0"/>
                    </a:lnTo>
                    <a:lnTo>
                      <a:pt x="3746" y="0"/>
                    </a:lnTo>
                    <a:lnTo>
                      <a:pt x="3694" y="0"/>
                    </a:lnTo>
                    <a:lnTo>
                      <a:pt x="3641" y="0"/>
                    </a:lnTo>
                    <a:lnTo>
                      <a:pt x="3588" y="0"/>
                    </a:lnTo>
                    <a:lnTo>
                      <a:pt x="3536" y="0"/>
                    </a:lnTo>
                    <a:lnTo>
                      <a:pt x="3484" y="0"/>
                    </a:lnTo>
                    <a:lnTo>
                      <a:pt x="3431" y="0"/>
                    </a:lnTo>
                    <a:lnTo>
                      <a:pt x="3380" y="0"/>
                    </a:lnTo>
                    <a:lnTo>
                      <a:pt x="3328" y="0"/>
                    </a:lnTo>
                    <a:lnTo>
                      <a:pt x="3277" y="0"/>
                    </a:lnTo>
                    <a:lnTo>
                      <a:pt x="3226" y="0"/>
                    </a:lnTo>
                    <a:lnTo>
                      <a:pt x="3174" y="0"/>
                    </a:lnTo>
                    <a:lnTo>
                      <a:pt x="3124" y="0"/>
                    </a:lnTo>
                    <a:lnTo>
                      <a:pt x="3073" y="0"/>
                    </a:lnTo>
                    <a:lnTo>
                      <a:pt x="3023" y="0"/>
                    </a:lnTo>
                    <a:lnTo>
                      <a:pt x="2974" y="0"/>
                    </a:lnTo>
                    <a:lnTo>
                      <a:pt x="2923" y="0"/>
                    </a:lnTo>
                    <a:lnTo>
                      <a:pt x="2874" y="0"/>
                    </a:lnTo>
                    <a:lnTo>
                      <a:pt x="2824" y="0"/>
                    </a:lnTo>
                    <a:lnTo>
                      <a:pt x="2775" y="0"/>
                    </a:lnTo>
                    <a:lnTo>
                      <a:pt x="2727" y="0"/>
                    </a:lnTo>
                    <a:lnTo>
                      <a:pt x="2677" y="0"/>
                    </a:lnTo>
                    <a:lnTo>
                      <a:pt x="2629" y="0"/>
                    </a:lnTo>
                    <a:lnTo>
                      <a:pt x="2581" y="0"/>
                    </a:lnTo>
                    <a:lnTo>
                      <a:pt x="2534" y="0"/>
                    </a:lnTo>
                    <a:lnTo>
                      <a:pt x="2485" y="0"/>
                    </a:lnTo>
                    <a:lnTo>
                      <a:pt x="2438" y="0"/>
                    </a:lnTo>
                    <a:lnTo>
                      <a:pt x="2392" y="0"/>
                    </a:lnTo>
                    <a:lnTo>
                      <a:pt x="2345" y="0"/>
                    </a:lnTo>
                    <a:lnTo>
                      <a:pt x="2299" y="0"/>
                    </a:lnTo>
                    <a:lnTo>
                      <a:pt x="2253" y="0"/>
                    </a:lnTo>
                    <a:lnTo>
                      <a:pt x="2207" y="0"/>
                    </a:lnTo>
                    <a:lnTo>
                      <a:pt x="2162" y="0"/>
                    </a:lnTo>
                    <a:lnTo>
                      <a:pt x="2115" y="0"/>
                    </a:lnTo>
                    <a:lnTo>
                      <a:pt x="2072" y="0"/>
                    </a:lnTo>
                    <a:lnTo>
                      <a:pt x="2027" y="0"/>
                    </a:lnTo>
                    <a:lnTo>
                      <a:pt x="1983" y="0"/>
                    </a:lnTo>
                    <a:lnTo>
                      <a:pt x="1939" y="0"/>
                    </a:lnTo>
                    <a:lnTo>
                      <a:pt x="1895" y="0"/>
                    </a:lnTo>
                    <a:lnTo>
                      <a:pt x="1852" y="0"/>
                    </a:lnTo>
                    <a:lnTo>
                      <a:pt x="1809" y="0"/>
                    </a:lnTo>
                    <a:lnTo>
                      <a:pt x="1766" y="0"/>
                    </a:lnTo>
                    <a:lnTo>
                      <a:pt x="1725" y="0"/>
                    </a:lnTo>
                    <a:lnTo>
                      <a:pt x="1683" y="0"/>
                    </a:lnTo>
                    <a:lnTo>
                      <a:pt x="1641" y="0"/>
                    </a:lnTo>
                    <a:lnTo>
                      <a:pt x="1601" y="0"/>
                    </a:lnTo>
                    <a:lnTo>
                      <a:pt x="1560" y="0"/>
                    </a:lnTo>
                    <a:lnTo>
                      <a:pt x="1521" y="0"/>
                    </a:lnTo>
                    <a:lnTo>
                      <a:pt x="1481" y="0"/>
                    </a:lnTo>
                    <a:lnTo>
                      <a:pt x="1442" y="0"/>
                    </a:lnTo>
                    <a:lnTo>
                      <a:pt x="1402" y="0"/>
                    </a:lnTo>
                    <a:lnTo>
                      <a:pt x="1364" y="0"/>
                    </a:lnTo>
                    <a:lnTo>
                      <a:pt x="1325" y="0"/>
                    </a:lnTo>
                    <a:lnTo>
                      <a:pt x="1288" y="0"/>
                    </a:lnTo>
                    <a:lnTo>
                      <a:pt x="1251" y="0"/>
                    </a:lnTo>
                    <a:lnTo>
                      <a:pt x="1214" y="0"/>
                    </a:lnTo>
                    <a:lnTo>
                      <a:pt x="1178" y="0"/>
                    </a:lnTo>
                    <a:lnTo>
                      <a:pt x="1142" y="0"/>
                    </a:lnTo>
                    <a:lnTo>
                      <a:pt x="1107" y="0"/>
                    </a:lnTo>
                    <a:lnTo>
                      <a:pt x="1072" y="0"/>
                    </a:lnTo>
                    <a:lnTo>
                      <a:pt x="1037" y="0"/>
                    </a:lnTo>
                    <a:lnTo>
                      <a:pt x="1003" y="0"/>
                    </a:lnTo>
                    <a:lnTo>
                      <a:pt x="969" y="0"/>
                    </a:lnTo>
                    <a:lnTo>
                      <a:pt x="936" y="0"/>
                    </a:lnTo>
                    <a:lnTo>
                      <a:pt x="904" y="0"/>
                    </a:lnTo>
                    <a:lnTo>
                      <a:pt x="871" y="0"/>
                    </a:lnTo>
                    <a:lnTo>
                      <a:pt x="839" y="0"/>
                    </a:lnTo>
                    <a:lnTo>
                      <a:pt x="808" y="0"/>
                    </a:lnTo>
                    <a:lnTo>
                      <a:pt x="778" y="0"/>
                    </a:lnTo>
                    <a:lnTo>
                      <a:pt x="748" y="0"/>
                    </a:lnTo>
                    <a:lnTo>
                      <a:pt x="718" y="0"/>
                    </a:lnTo>
                    <a:lnTo>
                      <a:pt x="689" y="0"/>
                    </a:lnTo>
                    <a:lnTo>
                      <a:pt x="660" y="0"/>
                    </a:lnTo>
                    <a:lnTo>
                      <a:pt x="632" y="0"/>
                    </a:lnTo>
                    <a:lnTo>
                      <a:pt x="604" y="0"/>
                    </a:lnTo>
                    <a:lnTo>
                      <a:pt x="578" y="0"/>
                    </a:lnTo>
                    <a:lnTo>
                      <a:pt x="552" y="0"/>
                    </a:lnTo>
                    <a:lnTo>
                      <a:pt x="525" y="0"/>
                    </a:lnTo>
                    <a:lnTo>
                      <a:pt x="500" y="0"/>
                    </a:lnTo>
                    <a:lnTo>
                      <a:pt x="475" y="0"/>
                    </a:lnTo>
                    <a:lnTo>
                      <a:pt x="451" y="0"/>
                    </a:lnTo>
                    <a:lnTo>
                      <a:pt x="428" y="0"/>
                    </a:lnTo>
                    <a:lnTo>
                      <a:pt x="405" y="0"/>
                    </a:lnTo>
                    <a:lnTo>
                      <a:pt x="382" y="0"/>
                    </a:lnTo>
                    <a:lnTo>
                      <a:pt x="360" y="0"/>
                    </a:lnTo>
                    <a:lnTo>
                      <a:pt x="339" y="0"/>
                    </a:lnTo>
                    <a:lnTo>
                      <a:pt x="318" y="0"/>
                    </a:lnTo>
                    <a:lnTo>
                      <a:pt x="297" y="0"/>
                    </a:lnTo>
                    <a:lnTo>
                      <a:pt x="278" y="0"/>
                    </a:lnTo>
                    <a:lnTo>
                      <a:pt x="259" y="0"/>
                    </a:lnTo>
                    <a:lnTo>
                      <a:pt x="241" y="0"/>
                    </a:lnTo>
                    <a:lnTo>
                      <a:pt x="224" y="0"/>
                    </a:lnTo>
                    <a:lnTo>
                      <a:pt x="206" y="0"/>
                    </a:lnTo>
                    <a:lnTo>
                      <a:pt x="189" y="0"/>
                    </a:lnTo>
                    <a:lnTo>
                      <a:pt x="174" y="0"/>
                    </a:lnTo>
                    <a:lnTo>
                      <a:pt x="159" y="0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17" y="0"/>
                    </a:lnTo>
                    <a:lnTo>
                      <a:pt x="105" y="0"/>
                    </a:lnTo>
                    <a:lnTo>
                      <a:pt x="93" y="0"/>
                    </a:lnTo>
                    <a:lnTo>
                      <a:pt x="82" y="0"/>
                    </a:lnTo>
                    <a:lnTo>
                      <a:pt x="72" y="0"/>
                    </a:lnTo>
                    <a:lnTo>
                      <a:pt x="62" y="0"/>
                    </a:lnTo>
                    <a:lnTo>
                      <a:pt x="52" y="0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8"/>
                    </a:lnTo>
                    <a:lnTo>
                      <a:pt x="5" y="48"/>
                    </a:lnTo>
                    <a:lnTo>
                      <a:pt x="8" y="48"/>
                    </a:lnTo>
                    <a:lnTo>
                      <a:pt x="13" y="48"/>
                    </a:lnTo>
                    <a:lnTo>
                      <a:pt x="18" y="48"/>
                    </a:lnTo>
                    <a:lnTo>
                      <a:pt x="24" y="48"/>
                    </a:lnTo>
                    <a:lnTo>
                      <a:pt x="29" y="48"/>
                    </a:lnTo>
                    <a:lnTo>
                      <a:pt x="37" y="48"/>
                    </a:lnTo>
                    <a:lnTo>
                      <a:pt x="45" y="48"/>
                    </a:lnTo>
                    <a:lnTo>
                      <a:pt x="52" y="48"/>
                    </a:lnTo>
                    <a:lnTo>
                      <a:pt x="62" y="48"/>
                    </a:lnTo>
                    <a:lnTo>
                      <a:pt x="72" y="48"/>
                    </a:lnTo>
                    <a:lnTo>
                      <a:pt x="82" y="48"/>
                    </a:lnTo>
                    <a:lnTo>
                      <a:pt x="93" y="48"/>
                    </a:lnTo>
                    <a:lnTo>
                      <a:pt x="105" y="48"/>
                    </a:lnTo>
                    <a:lnTo>
                      <a:pt x="117" y="48"/>
                    </a:lnTo>
                    <a:lnTo>
                      <a:pt x="130" y="48"/>
                    </a:lnTo>
                    <a:lnTo>
                      <a:pt x="144" y="48"/>
                    </a:lnTo>
                    <a:lnTo>
                      <a:pt x="159" y="48"/>
                    </a:lnTo>
                    <a:lnTo>
                      <a:pt x="174" y="48"/>
                    </a:lnTo>
                    <a:lnTo>
                      <a:pt x="189" y="48"/>
                    </a:lnTo>
                    <a:lnTo>
                      <a:pt x="206" y="48"/>
                    </a:lnTo>
                    <a:lnTo>
                      <a:pt x="224" y="48"/>
                    </a:lnTo>
                    <a:lnTo>
                      <a:pt x="241" y="48"/>
                    </a:lnTo>
                    <a:lnTo>
                      <a:pt x="259" y="48"/>
                    </a:lnTo>
                    <a:lnTo>
                      <a:pt x="278" y="48"/>
                    </a:lnTo>
                    <a:lnTo>
                      <a:pt x="297" y="48"/>
                    </a:lnTo>
                    <a:lnTo>
                      <a:pt x="318" y="48"/>
                    </a:lnTo>
                    <a:lnTo>
                      <a:pt x="339" y="48"/>
                    </a:lnTo>
                    <a:lnTo>
                      <a:pt x="360" y="48"/>
                    </a:lnTo>
                    <a:lnTo>
                      <a:pt x="382" y="48"/>
                    </a:lnTo>
                    <a:lnTo>
                      <a:pt x="403" y="48"/>
                    </a:lnTo>
                    <a:lnTo>
                      <a:pt x="427" y="48"/>
                    </a:lnTo>
                    <a:lnTo>
                      <a:pt x="451" y="48"/>
                    </a:lnTo>
                    <a:lnTo>
                      <a:pt x="475" y="48"/>
                    </a:lnTo>
                    <a:lnTo>
                      <a:pt x="500" y="48"/>
                    </a:lnTo>
                    <a:lnTo>
                      <a:pt x="525" y="48"/>
                    </a:lnTo>
                    <a:lnTo>
                      <a:pt x="551" y="48"/>
                    </a:lnTo>
                    <a:lnTo>
                      <a:pt x="577" y="48"/>
                    </a:lnTo>
                    <a:lnTo>
                      <a:pt x="604" y="48"/>
                    </a:lnTo>
                    <a:lnTo>
                      <a:pt x="632" y="48"/>
                    </a:lnTo>
                    <a:lnTo>
                      <a:pt x="660" y="48"/>
                    </a:lnTo>
                    <a:lnTo>
                      <a:pt x="689" y="48"/>
                    </a:lnTo>
                    <a:lnTo>
                      <a:pt x="717" y="48"/>
                    </a:lnTo>
                    <a:lnTo>
                      <a:pt x="747" y="48"/>
                    </a:lnTo>
                    <a:lnTo>
                      <a:pt x="778" y="48"/>
                    </a:lnTo>
                    <a:lnTo>
                      <a:pt x="808" y="48"/>
                    </a:lnTo>
                    <a:lnTo>
                      <a:pt x="839" y="48"/>
                    </a:lnTo>
                    <a:lnTo>
                      <a:pt x="871" y="48"/>
                    </a:lnTo>
                    <a:lnTo>
                      <a:pt x="903" y="48"/>
                    </a:lnTo>
                    <a:lnTo>
                      <a:pt x="936" y="48"/>
                    </a:lnTo>
                    <a:lnTo>
                      <a:pt x="969" y="48"/>
                    </a:lnTo>
                    <a:lnTo>
                      <a:pt x="1003" y="48"/>
                    </a:lnTo>
                    <a:lnTo>
                      <a:pt x="1037" y="48"/>
                    </a:lnTo>
                    <a:lnTo>
                      <a:pt x="1071" y="48"/>
                    </a:lnTo>
                    <a:lnTo>
                      <a:pt x="1106" y="48"/>
                    </a:lnTo>
                    <a:lnTo>
                      <a:pt x="1141" y="48"/>
                    </a:lnTo>
                    <a:lnTo>
                      <a:pt x="1177" y="48"/>
                    </a:lnTo>
                    <a:lnTo>
                      <a:pt x="1213" y="48"/>
                    </a:lnTo>
                    <a:lnTo>
                      <a:pt x="1251" y="48"/>
                    </a:lnTo>
                    <a:lnTo>
                      <a:pt x="1288" y="48"/>
                    </a:lnTo>
                    <a:lnTo>
                      <a:pt x="1325" y="48"/>
                    </a:lnTo>
                    <a:lnTo>
                      <a:pt x="1364" y="48"/>
                    </a:lnTo>
                    <a:lnTo>
                      <a:pt x="1402" y="48"/>
                    </a:lnTo>
                    <a:lnTo>
                      <a:pt x="1441" y="48"/>
                    </a:lnTo>
                    <a:lnTo>
                      <a:pt x="1480" y="48"/>
                    </a:lnTo>
                    <a:lnTo>
                      <a:pt x="1520" y="48"/>
                    </a:lnTo>
                    <a:lnTo>
                      <a:pt x="1560" y="48"/>
                    </a:lnTo>
                    <a:lnTo>
                      <a:pt x="1601" y="48"/>
                    </a:lnTo>
                    <a:lnTo>
                      <a:pt x="1641" y="48"/>
                    </a:lnTo>
                    <a:lnTo>
                      <a:pt x="1683" y="48"/>
                    </a:lnTo>
                    <a:lnTo>
                      <a:pt x="1725" y="48"/>
                    </a:lnTo>
                    <a:lnTo>
                      <a:pt x="1766" y="48"/>
                    </a:lnTo>
                    <a:lnTo>
                      <a:pt x="1808" y="48"/>
                    </a:lnTo>
                    <a:lnTo>
                      <a:pt x="1851" y="48"/>
                    </a:lnTo>
                    <a:lnTo>
                      <a:pt x="1895" y="48"/>
                    </a:lnTo>
                    <a:lnTo>
                      <a:pt x="1938" y="48"/>
                    </a:lnTo>
                    <a:lnTo>
                      <a:pt x="1982" y="48"/>
                    </a:lnTo>
                    <a:lnTo>
                      <a:pt x="2025" y="48"/>
                    </a:lnTo>
                    <a:lnTo>
                      <a:pt x="2070" y="48"/>
                    </a:lnTo>
                    <a:lnTo>
                      <a:pt x="2115" y="48"/>
                    </a:lnTo>
                    <a:lnTo>
                      <a:pt x="2160" y="48"/>
                    </a:lnTo>
                    <a:lnTo>
                      <a:pt x="2205" y="48"/>
                    </a:lnTo>
                    <a:lnTo>
                      <a:pt x="2252" y="48"/>
                    </a:lnTo>
                    <a:lnTo>
                      <a:pt x="2298" y="48"/>
                    </a:lnTo>
                    <a:lnTo>
                      <a:pt x="2344" y="48"/>
                    </a:lnTo>
                    <a:lnTo>
                      <a:pt x="2391" y="48"/>
                    </a:lnTo>
                    <a:lnTo>
                      <a:pt x="2438" y="48"/>
                    </a:lnTo>
                    <a:lnTo>
                      <a:pt x="2485" y="48"/>
                    </a:lnTo>
                    <a:lnTo>
                      <a:pt x="2532" y="48"/>
                    </a:lnTo>
                    <a:lnTo>
                      <a:pt x="2581" y="48"/>
                    </a:lnTo>
                    <a:lnTo>
                      <a:pt x="2628" y="48"/>
                    </a:lnTo>
                    <a:lnTo>
                      <a:pt x="2676" y="48"/>
                    </a:lnTo>
                    <a:lnTo>
                      <a:pt x="2726" y="48"/>
                    </a:lnTo>
                    <a:lnTo>
                      <a:pt x="2774" y="48"/>
                    </a:lnTo>
                    <a:lnTo>
                      <a:pt x="2823" y="48"/>
                    </a:lnTo>
                    <a:lnTo>
                      <a:pt x="2873" y="48"/>
                    </a:lnTo>
                    <a:lnTo>
                      <a:pt x="2922" y="48"/>
                    </a:lnTo>
                    <a:lnTo>
                      <a:pt x="2973" y="48"/>
                    </a:lnTo>
                    <a:lnTo>
                      <a:pt x="3022" y="48"/>
                    </a:lnTo>
                    <a:lnTo>
                      <a:pt x="3072" y="48"/>
                    </a:lnTo>
                    <a:lnTo>
                      <a:pt x="3123" y="48"/>
                    </a:lnTo>
                    <a:lnTo>
                      <a:pt x="3173" y="48"/>
                    </a:lnTo>
                    <a:lnTo>
                      <a:pt x="3225" y="48"/>
                    </a:lnTo>
                    <a:lnTo>
                      <a:pt x="3275" y="48"/>
                    </a:lnTo>
                    <a:lnTo>
                      <a:pt x="3327" y="48"/>
                    </a:lnTo>
                    <a:lnTo>
                      <a:pt x="3379" y="48"/>
                    </a:lnTo>
                    <a:lnTo>
                      <a:pt x="3430" y="48"/>
                    </a:lnTo>
                    <a:lnTo>
                      <a:pt x="3483" y="48"/>
                    </a:lnTo>
                    <a:lnTo>
                      <a:pt x="3534" y="48"/>
                    </a:lnTo>
                    <a:lnTo>
                      <a:pt x="3587" y="48"/>
                    </a:lnTo>
                    <a:lnTo>
                      <a:pt x="3639" y="48"/>
                    </a:lnTo>
                    <a:lnTo>
                      <a:pt x="3691" y="48"/>
                    </a:lnTo>
                    <a:lnTo>
                      <a:pt x="3744" y="48"/>
                    </a:lnTo>
                    <a:lnTo>
                      <a:pt x="3798" y="48"/>
                    </a:lnTo>
                    <a:lnTo>
                      <a:pt x="3850" y="48"/>
                    </a:lnTo>
                    <a:lnTo>
                      <a:pt x="3903" y="48"/>
                    </a:lnTo>
                    <a:lnTo>
                      <a:pt x="3957" y="48"/>
                    </a:lnTo>
                    <a:lnTo>
                      <a:pt x="4011" y="48"/>
                    </a:lnTo>
                    <a:lnTo>
                      <a:pt x="4064" y="48"/>
                    </a:lnTo>
                    <a:lnTo>
                      <a:pt x="4118" y="48"/>
                    </a:lnTo>
                    <a:lnTo>
                      <a:pt x="4172" y="48"/>
                    </a:lnTo>
                    <a:lnTo>
                      <a:pt x="4226" y="48"/>
                    </a:lnTo>
                    <a:lnTo>
                      <a:pt x="4280" y="48"/>
                    </a:lnTo>
                    <a:lnTo>
                      <a:pt x="4333" y="48"/>
                    </a:lnTo>
                    <a:lnTo>
                      <a:pt x="4388" y="48"/>
                    </a:lnTo>
                    <a:lnTo>
                      <a:pt x="4442" y="48"/>
                    </a:lnTo>
                    <a:lnTo>
                      <a:pt x="4497" y="48"/>
                    </a:lnTo>
                    <a:lnTo>
                      <a:pt x="4551" y="48"/>
                    </a:lnTo>
                    <a:lnTo>
                      <a:pt x="4605" y="48"/>
                    </a:lnTo>
                    <a:lnTo>
                      <a:pt x="4660" y="48"/>
                    </a:lnTo>
                    <a:lnTo>
                      <a:pt x="4715" y="48"/>
                    </a:lnTo>
                    <a:lnTo>
                      <a:pt x="4770" y="48"/>
                    </a:lnTo>
                    <a:lnTo>
                      <a:pt x="4825" y="48"/>
                    </a:lnTo>
                    <a:lnTo>
                      <a:pt x="4880" y="48"/>
                    </a:lnTo>
                    <a:lnTo>
                      <a:pt x="4935" y="48"/>
                    </a:lnTo>
                    <a:lnTo>
                      <a:pt x="4990" y="48"/>
                    </a:lnTo>
                    <a:lnTo>
                      <a:pt x="5044" y="48"/>
                    </a:lnTo>
                    <a:lnTo>
                      <a:pt x="5099" y="48"/>
                    </a:lnTo>
                    <a:lnTo>
                      <a:pt x="5154" y="48"/>
                    </a:lnTo>
                    <a:lnTo>
                      <a:pt x="5209" y="48"/>
                    </a:lnTo>
                    <a:lnTo>
                      <a:pt x="5264" y="48"/>
                    </a:lnTo>
                    <a:lnTo>
                      <a:pt x="5319" y="48"/>
                    </a:lnTo>
                    <a:lnTo>
                      <a:pt x="5373" y="48"/>
                    </a:lnTo>
                    <a:lnTo>
                      <a:pt x="5429" y="48"/>
                    </a:lnTo>
                    <a:lnTo>
                      <a:pt x="5483" y="48"/>
                    </a:lnTo>
                    <a:lnTo>
                      <a:pt x="5538" y="48"/>
                    </a:lnTo>
                    <a:lnTo>
                      <a:pt x="5593" y="48"/>
                    </a:lnTo>
                    <a:lnTo>
                      <a:pt x="5648" y="48"/>
                    </a:lnTo>
                    <a:lnTo>
                      <a:pt x="5703" y="48"/>
                    </a:lnTo>
                    <a:lnTo>
                      <a:pt x="5758" y="48"/>
                    </a:lnTo>
                    <a:lnTo>
                      <a:pt x="5813" y="48"/>
                    </a:lnTo>
                    <a:lnTo>
                      <a:pt x="5868" y="48"/>
                    </a:lnTo>
                    <a:lnTo>
                      <a:pt x="5922" y="48"/>
                    </a:lnTo>
                    <a:lnTo>
                      <a:pt x="5977" y="48"/>
                    </a:lnTo>
                    <a:lnTo>
                      <a:pt x="6031" y="48"/>
                    </a:lnTo>
                    <a:lnTo>
                      <a:pt x="6086" y="48"/>
                    </a:lnTo>
                    <a:lnTo>
                      <a:pt x="6141" y="48"/>
                    </a:lnTo>
                    <a:lnTo>
                      <a:pt x="6195" y="48"/>
                    </a:lnTo>
                    <a:lnTo>
                      <a:pt x="6249" y="48"/>
                    </a:lnTo>
                    <a:lnTo>
                      <a:pt x="6303" y="48"/>
                    </a:lnTo>
                    <a:lnTo>
                      <a:pt x="6358" y="48"/>
                    </a:lnTo>
                    <a:lnTo>
                      <a:pt x="6412" y="48"/>
                    </a:lnTo>
                    <a:lnTo>
                      <a:pt x="6466" y="48"/>
                    </a:lnTo>
                    <a:lnTo>
                      <a:pt x="6519" y="48"/>
                    </a:lnTo>
                    <a:lnTo>
                      <a:pt x="6573" y="48"/>
                    </a:lnTo>
                    <a:lnTo>
                      <a:pt x="6627" y="48"/>
                    </a:lnTo>
                    <a:lnTo>
                      <a:pt x="6681" y="48"/>
                    </a:lnTo>
                    <a:lnTo>
                      <a:pt x="6733" y="48"/>
                    </a:lnTo>
                    <a:lnTo>
                      <a:pt x="6787" y="48"/>
                    </a:lnTo>
                    <a:lnTo>
                      <a:pt x="6840" y="48"/>
                    </a:lnTo>
                    <a:lnTo>
                      <a:pt x="6892" y="48"/>
                    </a:lnTo>
                    <a:lnTo>
                      <a:pt x="6945" y="48"/>
                    </a:lnTo>
                    <a:lnTo>
                      <a:pt x="6998" y="48"/>
                    </a:lnTo>
                    <a:lnTo>
                      <a:pt x="7051" y="48"/>
                    </a:lnTo>
                    <a:lnTo>
                      <a:pt x="7103" y="48"/>
                    </a:lnTo>
                    <a:lnTo>
                      <a:pt x="7155" y="48"/>
                    </a:lnTo>
                    <a:lnTo>
                      <a:pt x="7206" y="48"/>
                    </a:lnTo>
                    <a:lnTo>
                      <a:pt x="7258" y="48"/>
                    </a:lnTo>
                    <a:lnTo>
                      <a:pt x="7310" y="48"/>
                    </a:lnTo>
                    <a:lnTo>
                      <a:pt x="7361" y="48"/>
                    </a:lnTo>
                    <a:lnTo>
                      <a:pt x="7413" y="48"/>
                    </a:lnTo>
                    <a:lnTo>
                      <a:pt x="7463" y="48"/>
                    </a:lnTo>
                    <a:lnTo>
                      <a:pt x="7514" y="48"/>
                    </a:lnTo>
                    <a:lnTo>
                      <a:pt x="7565" y="48"/>
                    </a:lnTo>
                    <a:lnTo>
                      <a:pt x="7615" y="48"/>
                    </a:lnTo>
                    <a:lnTo>
                      <a:pt x="7665" y="48"/>
                    </a:lnTo>
                    <a:lnTo>
                      <a:pt x="7714" y="48"/>
                    </a:lnTo>
                    <a:lnTo>
                      <a:pt x="7765" y="48"/>
                    </a:lnTo>
                    <a:lnTo>
                      <a:pt x="7814" y="48"/>
                    </a:lnTo>
                    <a:lnTo>
                      <a:pt x="7863" y="48"/>
                    </a:lnTo>
                    <a:lnTo>
                      <a:pt x="7912" y="48"/>
                    </a:lnTo>
                    <a:lnTo>
                      <a:pt x="7960" y="48"/>
                    </a:lnTo>
                    <a:lnTo>
                      <a:pt x="8009" y="48"/>
                    </a:lnTo>
                    <a:lnTo>
                      <a:pt x="8057" y="48"/>
                    </a:lnTo>
                    <a:lnTo>
                      <a:pt x="8105" y="48"/>
                    </a:lnTo>
                    <a:lnTo>
                      <a:pt x="8152" y="48"/>
                    </a:lnTo>
                    <a:lnTo>
                      <a:pt x="8200" y="48"/>
                    </a:lnTo>
                    <a:lnTo>
                      <a:pt x="8247" y="48"/>
                    </a:lnTo>
                    <a:lnTo>
                      <a:pt x="8293" y="48"/>
                    </a:lnTo>
                    <a:lnTo>
                      <a:pt x="8340" y="48"/>
                    </a:lnTo>
                    <a:lnTo>
                      <a:pt x="8386" y="48"/>
                    </a:lnTo>
                    <a:lnTo>
                      <a:pt x="8431" y="48"/>
                    </a:lnTo>
                    <a:lnTo>
                      <a:pt x="8477" y="48"/>
                    </a:lnTo>
                    <a:lnTo>
                      <a:pt x="8522" y="48"/>
                    </a:lnTo>
                    <a:lnTo>
                      <a:pt x="8567" y="48"/>
                    </a:lnTo>
                    <a:lnTo>
                      <a:pt x="8611" y="48"/>
                    </a:lnTo>
                    <a:lnTo>
                      <a:pt x="8655" y="48"/>
                    </a:lnTo>
                    <a:lnTo>
                      <a:pt x="8699" y="48"/>
                    </a:lnTo>
                    <a:lnTo>
                      <a:pt x="8743" y="48"/>
                    </a:lnTo>
                    <a:lnTo>
                      <a:pt x="8786" y="48"/>
                    </a:lnTo>
                    <a:lnTo>
                      <a:pt x="8828" y="48"/>
                    </a:lnTo>
                    <a:lnTo>
                      <a:pt x="8871" y="48"/>
                    </a:lnTo>
                    <a:lnTo>
                      <a:pt x="8913" y="48"/>
                    </a:lnTo>
                    <a:lnTo>
                      <a:pt x="8955" y="48"/>
                    </a:lnTo>
                    <a:lnTo>
                      <a:pt x="8996" y="48"/>
                    </a:lnTo>
                    <a:lnTo>
                      <a:pt x="9037" y="48"/>
                    </a:lnTo>
                    <a:lnTo>
                      <a:pt x="9077" y="48"/>
                    </a:lnTo>
                    <a:lnTo>
                      <a:pt x="9117" y="48"/>
                    </a:lnTo>
                    <a:lnTo>
                      <a:pt x="9158" y="48"/>
                    </a:lnTo>
                    <a:lnTo>
                      <a:pt x="9196" y="48"/>
                    </a:lnTo>
                    <a:lnTo>
                      <a:pt x="9235" y="48"/>
                    </a:lnTo>
                    <a:lnTo>
                      <a:pt x="9274" y="48"/>
                    </a:lnTo>
                    <a:lnTo>
                      <a:pt x="9312" y="48"/>
                    </a:lnTo>
                    <a:lnTo>
                      <a:pt x="9350" y="48"/>
                    </a:lnTo>
                    <a:lnTo>
                      <a:pt x="9387" y="48"/>
                    </a:lnTo>
                    <a:lnTo>
                      <a:pt x="9423" y="48"/>
                    </a:lnTo>
                    <a:lnTo>
                      <a:pt x="9459" y="48"/>
                    </a:lnTo>
                    <a:lnTo>
                      <a:pt x="9496" y="48"/>
                    </a:lnTo>
                    <a:lnTo>
                      <a:pt x="9531" y="48"/>
                    </a:lnTo>
                    <a:lnTo>
                      <a:pt x="9566" y="48"/>
                    </a:lnTo>
                    <a:lnTo>
                      <a:pt x="9601" y="48"/>
                    </a:lnTo>
                    <a:lnTo>
                      <a:pt x="9635" y="48"/>
                    </a:lnTo>
                    <a:lnTo>
                      <a:pt x="9668" y="48"/>
                    </a:lnTo>
                    <a:lnTo>
                      <a:pt x="9702" y="48"/>
                    </a:lnTo>
                    <a:lnTo>
                      <a:pt x="9734" y="48"/>
                    </a:lnTo>
                    <a:lnTo>
                      <a:pt x="9767" y="48"/>
                    </a:lnTo>
                    <a:lnTo>
                      <a:pt x="9797" y="48"/>
                    </a:lnTo>
                    <a:lnTo>
                      <a:pt x="9829" y="48"/>
                    </a:lnTo>
                    <a:lnTo>
                      <a:pt x="9860" y="48"/>
                    </a:lnTo>
                    <a:lnTo>
                      <a:pt x="9890" y="48"/>
                    </a:lnTo>
                    <a:lnTo>
                      <a:pt x="9919" y="48"/>
                    </a:lnTo>
                    <a:lnTo>
                      <a:pt x="9949" y="48"/>
                    </a:lnTo>
                    <a:lnTo>
                      <a:pt x="9977" y="48"/>
                    </a:lnTo>
                    <a:lnTo>
                      <a:pt x="10005" y="48"/>
                    </a:lnTo>
                    <a:lnTo>
                      <a:pt x="10033" y="48"/>
                    </a:lnTo>
                    <a:lnTo>
                      <a:pt x="10060" y="48"/>
                    </a:lnTo>
                    <a:lnTo>
                      <a:pt x="10086" y="48"/>
                    </a:lnTo>
                    <a:lnTo>
                      <a:pt x="10112" y="48"/>
                    </a:lnTo>
                    <a:lnTo>
                      <a:pt x="10138" y="48"/>
                    </a:lnTo>
                    <a:lnTo>
                      <a:pt x="10163" y="48"/>
                    </a:lnTo>
                    <a:lnTo>
                      <a:pt x="10187" y="48"/>
                    </a:lnTo>
                    <a:lnTo>
                      <a:pt x="10210" y="48"/>
                    </a:lnTo>
                    <a:lnTo>
                      <a:pt x="10233" y="48"/>
                    </a:lnTo>
                    <a:lnTo>
                      <a:pt x="10256" y="48"/>
                    </a:lnTo>
                    <a:lnTo>
                      <a:pt x="10278" y="48"/>
                    </a:lnTo>
                    <a:lnTo>
                      <a:pt x="10299" y="48"/>
                    </a:lnTo>
                    <a:lnTo>
                      <a:pt x="10320" y="48"/>
                    </a:lnTo>
                    <a:lnTo>
                      <a:pt x="10339" y="48"/>
                    </a:lnTo>
                    <a:lnTo>
                      <a:pt x="10359" y="48"/>
                    </a:lnTo>
                    <a:lnTo>
                      <a:pt x="10378" y="48"/>
                    </a:lnTo>
                    <a:lnTo>
                      <a:pt x="10397" y="48"/>
                    </a:lnTo>
                    <a:lnTo>
                      <a:pt x="10414" y="48"/>
                    </a:lnTo>
                    <a:lnTo>
                      <a:pt x="10431" y="48"/>
                    </a:lnTo>
                    <a:lnTo>
                      <a:pt x="10447" y="48"/>
                    </a:lnTo>
                    <a:lnTo>
                      <a:pt x="10463" y="48"/>
                    </a:lnTo>
                    <a:lnTo>
                      <a:pt x="10479" y="48"/>
                    </a:lnTo>
                    <a:lnTo>
                      <a:pt x="10493" y="48"/>
                    </a:lnTo>
                    <a:lnTo>
                      <a:pt x="10506" y="48"/>
                    </a:lnTo>
                    <a:lnTo>
                      <a:pt x="10519" y="48"/>
                    </a:lnTo>
                    <a:lnTo>
                      <a:pt x="10533" y="48"/>
                    </a:lnTo>
                    <a:lnTo>
                      <a:pt x="10544" y="48"/>
                    </a:lnTo>
                    <a:lnTo>
                      <a:pt x="10556" y="48"/>
                    </a:lnTo>
                    <a:lnTo>
                      <a:pt x="10566" y="48"/>
                    </a:lnTo>
                    <a:lnTo>
                      <a:pt x="10575" y="48"/>
                    </a:lnTo>
                    <a:lnTo>
                      <a:pt x="10584" y="48"/>
                    </a:lnTo>
                    <a:lnTo>
                      <a:pt x="10593" y="48"/>
                    </a:lnTo>
                    <a:lnTo>
                      <a:pt x="10601" y="48"/>
                    </a:lnTo>
                    <a:lnTo>
                      <a:pt x="10607" y="48"/>
                    </a:lnTo>
                    <a:lnTo>
                      <a:pt x="10614" y="48"/>
                    </a:lnTo>
                    <a:lnTo>
                      <a:pt x="10619" y="48"/>
                    </a:lnTo>
                    <a:lnTo>
                      <a:pt x="10624" y="48"/>
                    </a:lnTo>
                    <a:lnTo>
                      <a:pt x="10628" y="48"/>
                    </a:lnTo>
                    <a:lnTo>
                      <a:pt x="10631" y="48"/>
                    </a:lnTo>
                    <a:lnTo>
                      <a:pt x="10635" y="48"/>
                    </a:lnTo>
                    <a:lnTo>
                      <a:pt x="10636" y="48"/>
                    </a:lnTo>
                    <a:lnTo>
                      <a:pt x="10637" y="48"/>
                    </a:lnTo>
                    <a:lnTo>
                      <a:pt x="10638" y="48"/>
                    </a:lnTo>
                    <a:lnTo>
                      <a:pt x="10639" y="48"/>
                    </a:lnTo>
                    <a:lnTo>
                      <a:pt x="10641" y="48"/>
                    </a:lnTo>
                    <a:lnTo>
                      <a:pt x="10642" y="48"/>
                    </a:lnTo>
                    <a:lnTo>
                      <a:pt x="10641" y="32"/>
                    </a:lnTo>
                    <a:lnTo>
                      <a:pt x="10641" y="16"/>
                    </a:lnTo>
                    <a:lnTo>
                      <a:pt x="10641" y="0"/>
                    </a:lnTo>
                  </a:path>
                </a:pathLst>
              </a:custGeom>
              <a:solidFill>
                <a:srgbClr val="0000FF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pic>
            <p:nvPicPr>
              <p:cNvPr id="46" name="Picture 3">
                <a:extLst>
                  <a:ext uri="{FF2B5EF4-FFF2-40B4-BE49-F238E27FC236}">
                    <a16:creationId xmlns:a16="http://schemas.microsoft.com/office/drawing/2014/main" id="{253E644B-C401-4350-A9A5-445D4572249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8679" y="6367699"/>
                <a:ext cx="1724025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4" name="Picture 43" descr="A close up of a logo&#10;&#10;Description automatically generated">
              <a:extLst>
                <a:ext uri="{FF2B5EF4-FFF2-40B4-BE49-F238E27FC236}">
                  <a16:creationId xmlns:a16="http://schemas.microsoft.com/office/drawing/2014/main" id="{5F2468D7-2766-44CA-8E48-1F2D3C39AA3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2487" y="6310739"/>
              <a:ext cx="3075040" cy="342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9068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025" y="1965286"/>
            <a:ext cx="7512335" cy="2794240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Thank you</a:t>
            </a:r>
            <a:b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for your attention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11</a:t>
            </a:fld>
            <a:r>
              <a:rPr lang="en-US" dirty="0"/>
              <a:t>/11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24AF144-1BC8-408F-A33B-51CA179169C4}"/>
              </a:ext>
            </a:extLst>
          </p:cNvPr>
          <p:cNvGrpSpPr/>
          <p:nvPr/>
        </p:nvGrpSpPr>
        <p:grpSpPr>
          <a:xfrm>
            <a:off x="318690" y="6172203"/>
            <a:ext cx="8228410" cy="481436"/>
            <a:chOff x="318690" y="6172203"/>
            <a:chExt cx="8228410" cy="481436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0C43F0F-1902-44C7-883B-ECE0EE1B0389}"/>
                </a:ext>
              </a:extLst>
            </p:cNvPr>
            <p:cNvGrpSpPr/>
            <p:nvPr/>
          </p:nvGrpSpPr>
          <p:grpSpPr>
            <a:xfrm>
              <a:off x="318690" y="6172203"/>
              <a:ext cx="8228410" cy="447725"/>
              <a:chOff x="308679" y="6227933"/>
              <a:chExt cx="10971213" cy="596966"/>
            </a:xfrm>
          </p:grpSpPr>
          <p:sp>
            <p:nvSpPr>
              <p:cNvPr id="7" name="Freeform 2461">
                <a:extLst>
                  <a:ext uri="{FF2B5EF4-FFF2-40B4-BE49-F238E27FC236}">
                    <a16:creationId xmlns:a16="http://schemas.microsoft.com/office/drawing/2014/main" id="{2B5FC3DA-F32E-4528-B57C-3E41C1B449DF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08679" y="6227933"/>
                <a:ext cx="10971213" cy="46038"/>
              </a:xfrm>
              <a:custGeom>
                <a:avLst/>
                <a:gdLst>
                  <a:gd name="T0" fmla="*/ 1327 w 10642"/>
                  <a:gd name="T1" fmla="*/ 0 h 48"/>
                  <a:gd name="T2" fmla="*/ 1314 w 10642"/>
                  <a:gd name="T3" fmla="*/ 0 h 48"/>
                  <a:gd name="T4" fmla="*/ 1293 w 10642"/>
                  <a:gd name="T5" fmla="*/ 0 h 48"/>
                  <a:gd name="T6" fmla="*/ 1265 w 10642"/>
                  <a:gd name="T7" fmla="*/ 0 h 48"/>
                  <a:gd name="T8" fmla="*/ 1229 w 10642"/>
                  <a:gd name="T9" fmla="*/ 0 h 48"/>
                  <a:gd name="T10" fmla="*/ 1188 w 10642"/>
                  <a:gd name="T11" fmla="*/ 0 h 48"/>
                  <a:gd name="T12" fmla="*/ 1140 w 10642"/>
                  <a:gd name="T13" fmla="*/ 0 h 48"/>
                  <a:gd name="T14" fmla="*/ 1088 w 10642"/>
                  <a:gd name="T15" fmla="*/ 0 h 48"/>
                  <a:gd name="T16" fmla="*/ 1032 w 10642"/>
                  <a:gd name="T17" fmla="*/ 0 h 48"/>
                  <a:gd name="T18" fmla="*/ 971 w 10642"/>
                  <a:gd name="T19" fmla="*/ 0 h 48"/>
                  <a:gd name="T20" fmla="*/ 908 w 10642"/>
                  <a:gd name="T21" fmla="*/ 0 h 48"/>
                  <a:gd name="T22" fmla="*/ 842 w 10642"/>
                  <a:gd name="T23" fmla="*/ 0 h 48"/>
                  <a:gd name="T24" fmla="*/ 775 w 10642"/>
                  <a:gd name="T25" fmla="*/ 0 h 48"/>
                  <a:gd name="T26" fmla="*/ 707 w 10642"/>
                  <a:gd name="T27" fmla="*/ 0 h 48"/>
                  <a:gd name="T28" fmla="*/ 638 w 10642"/>
                  <a:gd name="T29" fmla="*/ 0 h 48"/>
                  <a:gd name="T30" fmla="*/ 570 w 10642"/>
                  <a:gd name="T31" fmla="*/ 0 h 48"/>
                  <a:gd name="T32" fmla="*/ 502 w 10642"/>
                  <a:gd name="T33" fmla="*/ 0 h 48"/>
                  <a:gd name="T34" fmla="*/ 436 w 10642"/>
                  <a:gd name="T35" fmla="*/ 0 h 48"/>
                  <a:gd name="T36" fmla="*/ 372 w 10642"/>
                  <a:gd name="T37" fmla="*/ 0 h 48"/>
                  <a:gd name="T38" fmla="*/ 311 w 10642"/>
                  <a:gd name="T39" fmla="*/ 0 h 48"/>
                  <a:gd name="T40" fmla="*/ 254 w 10642"/>
                  <a:gd name="T41" fmla="*/ 0 h 48"/>
                  <a:gd name="T42" fmla="*/ 201 w 10642"/>
                  <a:gd name="T43" fmla="*/ 0 h 48"/>
                  <a:gd name="T44" fmla="*/ 152 w 10642"/>
                  <a:gd name="T45" fmla="*/ 0 h 48"/>
                  <a:gd name="T46" fmla="*/ 109 w 10642"/>
                  <a:gd name="T47" fmla="*/ 0 h 48"/>
                  <a:gd name="T48" fmla="*/ 73 w 10642"/>
                  <a:gd name="T49" fmla="*/ 0 h 48"/>
                  <a:gd name="T50" fmla="*/ 43 w 10642"/>
                  <a:gd name="T51" fmla="*/ 0 h 48"/>
                  <a:gd name="T52" fmla="*/ 20 w 10642"/>
                  <a:gd name="T53" fmla="*/ 0 h 48"/>
                  <a:gd name="T54" fmla="*/ 6 w 10642"/>
                  <a:gd name="T55" fmla="*/ 0 h 48"/>
                  <a:gd name="T56" fmla="*/ 0 w 10642"/>
                  <a:gd name="T57" fmla="*/ 0 h 48"/>
                  <a:gd name="T58" fmla="*/ 2 w 10642"/>
                  <a:gd name="T59" fmla="*/ 6 h 48"/>
                  <a:gd name="T60" fmla="*/ 12 w 10642"/>
                  <a:gd name="T61" fmla="*/ 6 h 48"/>
                  <a:gd name="T62" fmla="*/ 31 w 10642"/>
                  <a:gd name="T63" fmla="*/ 6 h 48"/>
                  <a:gd name="T64" fmla="*/ 57 w 10642"/>
                  <a:gd name="T65" fmla="*/ 6 h 48"/>
                  <a:gd name="T66" fmla="*/ 90 w 10642"/>
                  <a:gd name="T67" fmla="*/ 6 h 48"/>
                  <a:gd name="T68" fmla="*/ 130 w 10642"/>
                  <a:gd name="T69" fmla="*/ 6 h 48"/>
                  <a:gd name="T70" fmla="*/ 176 w 10642"/>
                  <a:gd name="T71" fmla="*/ 6 h 48"/>
                  <a:gd name="T72" fmla="*/ 226 w 10642"/>
                  <a:gd name="T73" fmla="*/ 6 h 48"/>
                  <a:gd name="T74" fmla="*/ 282 w 10642"/>
                  <a:gd name="T75" fmla="*/ 6 h 48"/>
                  <a:gd name="T76" fmla="*/ 341 w 10642"/>
                  <a:gd name="T77" fmla="*/ 6 h 48"/>
                  <a:gd name="T78" fmla="*/ 404 w 10642"/>
                  <a:gd name="T79" fmla="*/ 6 h 48"/>
                  <a:gd name="T80" fmla="*/ 468 w 10642"/>
                  <a:gd name="T81" fmla="*/ 6 h 48"/>
                  <a:gd name="T82" fmla="*/ 535 w 10642"/>
                  <a:gd name="T83" fmla="*/ 6 h 48"/>
                  <a:gd name="T84" fmla="*/ 604 w 10642"/>
                  <a:gd name="T85" fmla="*/ 6 h 48"/>
                  <a:gd name="T86" fmla="*/ 672 w 10642"/>
                  <a:gd name="T87" fmla="*/ 6 h 48"/>
                  <a:gd name="T88" fmla="*/ 741 w 10642"/>
                  <a:gd name="T89" fmla="*/ 6 h 48"/>
                  <a:gd name="T90" fmla="*/ 809 w 10642"/>
                  <a:gd name="T91" fmla="*/ 6 h 48"/>
                  <a:gd name="T92" fmla="*/ 875 w 10642"/>
                  <a:gd name="T93" fmla="*/ 6 h 48"/>
                  <a:gd name="T94" fmla="*/ 940 w 10642"/>
                  <a:gd name="T95" fmla="*/ 6 h 48"/>
                  <a:gd name="T96" fmla="*/ 1002 w 10642"/>
                  <a:gd name="T97" fmla="*/ 6 h 48"/>
                  <a:gd name="T98" fmla="*/ 1060 w 10642"/>
                  <a:gd name="T99" fmla="*/ 6 h 48"/>
                  <a:gd name="T100" fmla="*/ 1115 w 10642"/>
                  <a:gd name="T101" fmla="*/ 6 h 48"/>
                  <a:gd name="T102" fmla="*/ 1164 w 10642"/>
                  <a:gd name="T103" fmla="*/ 6 h 48"/>
                  <a:gd name="T104" fmla="*/ 1209 w 10642"/>
                  <a:gd name="T105" fmla="*/ 6 h 48"/>
                  <a:gd name="T106" fmla="*/ 1248 w 10642"/>
                  <a:gd name="T107" fmla="*/ 6 h 48"/>
                  <a:gd name="T108" fmla="*/ 1280 w 10642"/>
                  <a:gd name="T109" fmla="*/ 6 h 48"/>
                  <a:gd name="T110" fmla="*/ 1304 w 10642"/>
                  <a:gd name="T111" fmla="*/ 6 h 48"/>
                  <a:gd name="T112" fmla="*/ 1321 w 10642"/>
                  <a:gd name="T113" fmla="*/ 6 h 48"/>
                  <a:gd name="T114" fmla="*/ 1329 w 10642"/>
                  <a:gd name="T115" fmla="*/ 6 h 48"/>
                  <a:gd name="T116" fmla="*/ 1331 w 10642"/>
                  <a:gd name="T117" fmla="*/ 4 h 4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0642" h="48">
                    <a:moveTo>
                      <a:pt x="10641" y="0"/>
                    </a:moveTo>
                    <a:lnTo>
                      <a:pt x="10641" y="0"/>
                    </a:lnTo>
                    <a:lnTo>
                      <a:pt x="10640" y="0"/>
                    </a:lnTo>
                    <a:lnTo>
                      <a:pt x="10638" y="0"/>
                    </a:lnTo>
                    <a:lnTo>
                      <a:pt x="10636" y="0"/>
                    </a:lnTo>
                    <a:lnTo>
                      <a:pt x="10632" y="0"/>
                    </a:lnTo>
                    <a:lnTo>
                      <a:pt x="10628" y="0"/>
                    </a:lnTo>
                    <a:lnTo>
                      <a:pt x="10623" y="0"/>
                    </a:lnTo>
                    <a:lnTo>
                      <a:pt x="10617" y="0"/>
                    </a:lnTo>
                    <a:lnTo>
                      <a:pt x="10612" y="0"/>
                    </a:lnTo>
                    <a:lnTo>
                      <a:pt x="10604" y="0"/>
                    </a:lnTo>
                    <a:lnTo>
                      <a:pt x="10596" y="0"/>
                    </a:lnTo>
                    <a:lnTo>
                      <a:pt x="10589" y="0"/>
                    </a:lnTo>
                    <a:lnTo>
                      <a:pt x="10579" y="0"/>
                    </a:lnTo>
                    <a:lnTo>
                      <a:pt x="10570" y="0"/>
                    </a:lnTo>
                    <a:lnTo>
                      <a:pt x="10559" y="0"/>
                    </a:lnTo>
                    <a:lnTo>
                      <a:pt x="10548" y="0"/>
                    </a:lnTo>
                    <a:lnTo>
                      <a:pt x="10536" y="0"/>
                    </a:lnTo>
                    <a:lnTo>
                      <a:pt x="10524" y="0"/>
                    </a:lnTo>
                    <a:lnTo>
                      <a:pt x="10511" y="0"/>
                    </a:lnTo>
                    <a:lnTo>
                      <a:pt x="10496" y="0"/>
                    </a:lnTo>
                    <a:lnTo>
                      <a:pt x="10482" y="0"/>
                    </a:lnTo>
                    <a:lnTo>
                      <a:pt x="10467" y="0"/>
                    </a:lnTo>
                    <a:lnTo>
                      <a:pt x="10451" y="0"/>
                    </a:lnTo>
                    <a:lnTo>
                      <a:pt x="10435" y="0"/>
                    </a:lnTo>
                    <a:lnTo>
                      <a:pt x="10417" y="0"/>
                    </a:lnTo>
                    <a:lnTo>
                      <a:pt x="10400" y="0"/>
                    </a:lnTo>
                    <a:lnTo>
                      <a:pt x="10382" y="0"/>
                    </a:lnTo>
                    <a:lnTo>
                      <a:pt x="10363" y="0"/>
                    </a:lnTo>
                    <a:lnTo>
                      <a:pt x="10344" y="0"/>
                    </a:lnTo>
                    <a:lnTo>
                      <a:pt x="10323" y="0"/>
                    </a:lnTo>
                    <a:lnTo>
                      <a:pt x="10302" y="0"/>
                    </a:lnTo>
                    <a:lnTo>
                      <a:pt x="10281" y="0"/>
                    </a:lnTo>
                    <a:lnTo>
                      <a:pt x="10259" y="0"/>
                    </a:lnTo>
                    <a:lnTo>
                      <a:pt x="10236" y="0"/>
                    </a:lnTo>
                    <a:lnTo>
                      <a:pt x="10213" y="0"/>
                    </a:lnTo>
                    <a:lnTo>
                      <a:pt x="10190" y="0"/>
                    </a:lnTo>
                    <a:lnTo>
                      <a:pt x="10166" y="0"/>
                    </a:lnTo>
                    <a:lnTo>
                      <a:pt x="10141" y="0"/>
                    </a:lnTo>
                    <a:lnTo>
                      <a:pt x="10116" y="0"/>
                    </a:lnTo>
                    <a:lnTo>
                      <a:pt x="10090" y="0"/>
                    </a:lnTo>
                    <a:lnTo>
                      <a:pt x="10063" y="0"/>
                    </a:lnTo>
                    <a:lnTo>
                      <a:pt x="10037" y="0"/>
                    </a:lnTo>
                    <a:lnTo>
                      <a:pt x="10009" y="0"/>
                    </a:lnTo>
                    <a:lnTo>
                      <a:pt x="9981" y="0"/>
                    </a:lnTo>
                    <a:lnTo>
                      <a:pt x="9952" y="0"/>
                    </a:lnTo>
                    <a:lnTo>
                      <a:pt x="9924" y="0"/>
                    </a:lnTo>
                    <a:lnTo>
                      <a:pt x="9894" y="0"/>
                    </a:lnTo>
                    <a:lnTo>
                      <a:pt x="9863" y="0"/>
                    </a:lnTo>
                    <a:lnTo>
                      <a:pt x="9832" y="0"/>
                    </a:lnTo>
                    <a:lnTo>
                      <a:pt x="9802" y="0"/>
                    </a:lnTo>
                    <a:lnTo>
                      <a:pt x="9770" y="0"/>
                    </a:lnTo>
                    <a:lnTo>
                      <a:pt x="9738" y="0"/>
                    </a:lnTo>
                    <a:lnTo>
                      <a:pt x="9705" y="0"/>
                    </a:lnTo>
                    <a:lnTo>
                      <a:pt x="9672" y="0"/>
                    </a:lnTo>
                    <a:lnTo>
                      <a:pt x="9638" y="0"/>
                    </a:lnTo>
                    <a:lnTo>
                      <a:pt x="9604" y="0"/>
                    </a:lnTo>
                    <a:lnTo>
                      <a:pt x="9569" y="0"/>
                    </a:lnTo>
                    <a:lnTo>
                      <a:pt x="9535" y="0"/>
                    </a:lnTo>
                    <a:lnTo>
                      <a:pt x="9499" y="0"/>
                    </a:lnTo>
                    <a:lnTo>
                      <a:pt x="9464" y="0"/>
                    </a:lnTo>
                    <a:lnTo>
                      <a:pt x="9426" y="0"/>
                    </a:lnTo>
                    <a:lnTo>
                      <a:pt x="9390" y="0"/>
                    </a:lnTo>
                    <a:lnTo>
                      <a:pt x="9353" y="0"/>
                    </a:lnTo>
                    <a:lnTo>
                      <a:pt x="9316" y="0"/>
                    </a:lnTo>
                    <a:lnTo>
                      <a:pt x="9277" y="0"/>
                    </a:lnTo>
                    <a:lnTo>
                      <a:pt x="9239" y="0"/>
                    </a:lnTo>
                    <a:lnTo>
                      <a:pt x="9199" y="0"/>
                    </a:lnTo>
                    <a:lnTo>
                      <a:pt x="9161" y="0"/>
                    </a:lnTo>
                    <a:lnTo>
                      <a:pt x="9120" y="0"/>
                    </a:lnTo>
                    <a:lnTo>
                      <a:pt x="9081" y="0"/>
                    </a:lnTo>
                    <a:lnTo>
                      <a:pt x="9040" y="0"/>
                    </a:lnTo>
                    <a:lnTo>
                      <a:pt x="9000" y="0"/>
                    </a:lnTo>
                    <a:lnTo>
                      <a:pt x="8958" y="0"/>
                    </a:lnTo>
                    <a:lnTo>
                      <a:pt x="8916" y="0"/>
                    </a:lnTo>
                    <a:lnTo>
                      <a:pt x="8874" y="0"/>
                    </a:lnTo>
                    <a:lnTo>
                      <a:pt x="8832" y="0"/>
                    </a:lnTo>
                    <a:lnTo>
                      <a:pt x="8789" y="0"/>
                    </a:lnTo>
                    <a:lnTo>
                      <a:pt x="8746" y="0"/>
                    </a:lnTo>
                    <a:lnTo>
                      <a:pt x="8702" y="0"/>
                    </a:lnTo>
                    <a:lnTo>
                      <a:pt x="8658" y="0"/>
                    </a:lnTo>
                    <a:lnTo>
                      <a:pt x="8614" y="0"/>
                    </a:lnTo>
                    <a:lnTo>
                      <a:pt x="8569" y="0"/>
                    </a:lnTo>
                    <a:lnTo>
                      <a:pt x="8525" y="0"/>
                    </a:lnTo>
                    <a:lnTo>
                      <a:pt x="8479" y="0"/>
                    </a:lnTo>
                    <a:lnTo>
                      <a:pt x="8434" y="0"/>
                    </a:lnTo>
                    <a:lnTo>
                      <a:pt x="8388" y="0"/>
                    </a:lnTo>
                    <a:lnTo>
                      <a:pt x="8342" y="0"/>
                    </a:lnTo>
                    <a:lnTo>
                      <a:pt x="8296" y="0"/>
                    </a:lnTo>
                    <a:lnTo>
                      <a:pt x="8250" y="0"/>
                    </a:lnTo>
                    <a:lnTo>
                      <a:pt x="8203" y="0"/>
                    </a:lnTo>
                    <a:lnTo>
                      <a:pt x="8156" y="0"/>
                    </a:lnTo>
                    <a:lnTo>
                      <a:pt x="8107" y="0"/>
                    </a:lnTo>
                    <a:lnTo>
                      <a:pt x="8060" y="0"/>
                    </a:lnTo>
                    <a:lnTo>
                      <a:pt x="8012" y="0"/>
                    </a:lnTo>
                    <a:lnTo>
                      <a:pt x="7964" y="0"/>
                    </a:lnTo>
                    <a:lnTo>
                      <a:pt x="7914" y="0"/>
                    </a:lnTo>
                    <a:lnTo>
                      <a:pt x="7866" y="0"/>
                    </a:lnTo>
                    <a:lnTo>
                      <a:pt x="7817" y="0"/>
                    </a:lnTo>
                    <a:lnTo>
                      <a:pt x="7767" y="0"/>
                    </a:lnTo>
                    <a:lnTo>
                      <a:pt x="7718" y="0"/>
                    </a:lnTo>
                    <a:lnTo>
                      <a:pt x="7667" y="0"/>
                    </a:lnTo>
                    <a:lnTo>
                      <a:pt x="7618" y="0"/>
                    </a:lnTo>
                    <a:lnTo>
                      <a:pt x="7567" y="0"/>
                    </a:lnTo>
                    <a:lnTo>
                      <a:pt x="7517" y="0"/>
                    </a:lnTo>
                    <a:lnTo>
                      <a:pt x="7466" y="0"/>
                    </a:lnTo>
                    <a:lnTo>
                      <a:pt x="7415" y="0"/>
                    </a:lnTo>
                    <a:lnTo>
                      <a:pt x="7364" y="0"/>
                    </a:lnTo>
                    <a:lnTo>
                      <a:pt x="7313" y="0"/>
                    </a:lnTo>
                    <a:lnTo>
                      <a:pt x="7261" y="0"/>
                    </a:lnTo>
                    <a:lnTo>
                      <a:pt x="7210" y="0"/>
                    </a:lnTo>
                    <a:lnTo>
                      <a:pt x="7157" y="0"/>
                    </a:lnTo>
                    <a:lnTo>
                      <a:pt x="7105" y="0"/>
                    </a:lnTo>
                    <a:lnTo>
                      <a:pt x="7053" y="0"/>
                    </a:lnTo>
                    <a:lnTo>
                      <a:pt x="7000" y="0"/>
                    </a:lnTo>
                    <a:lnTo>
                      <a:pt x="6947" y="0"/>
                    </a:lnTo>
                    <a:lnTo>
                      <a:pt x="6895" y="0"/>
                    </a:lnTo>
                    <a:lnTo>
                      <a:pt x="6842" y="0"/>
                    </a:lnTo>
                    <a:lnTo>
                      <a:pt x="6789" y="0"/>
                    </a:lnTo>
                    <a:lnTo>
                      <a:pt x="6736" y="0"/>
                    </a:lnTo>
                    <a:lnTo>
                      <a:pt x="6683" y="0"/>
                    </a:lnTo>
                    <a:lnTo>
                      <a:pt x="6629" y="0"/>
                    </a:lnTo>
                    <a:lnTo>
                      <a:pt x="6575" y="0"/>
                    </a:lnTo>
                    <a:lnTo>
                      <a:pt x="6522" y="0"/>
                    </a:lnTo>
                    <a:lnTo>
                      <a:pt x="6468" y="0"/>
                    </a:lnTo>
                    <a:lnTo>
                      <a:pt x="6414" y="0"/>
                    </a:lnTo>
                    <a:lnTo>
                      <a:pt x="6360" y="0"/>
                    </a:lnTo>
                    <a:lnTo>
                      <a:pt x="6305" y="0"/>
                    </a:lnTo>
                    <a:lnTo>
                      <a:pt x="6252" y="0"/>
                    </a:lnTo>
                    <a:lnTo>
                      <a:pt x="6197" y="0"/>
                    </a:lnTo>
                    <a:lnTo>
                      <a:pt x="6143" y="0"/>
                    </a:lnTo>
                    <a:lnTo>
                      <a:pt x="6088" y="0"/>
                    </a:lnTo>
                    <a:lnTo>
                      <a:pt x="6033" y="0"/>
                    </a:lnTo>
                    <a:lnTo>
                      <a:pt x="5979" y="0"/>
                    </a:lnTo>
                    <a:lnTo>
                      <a:pt x="5925" y="0"/>
                    </a:lnTo>
                    <a:lnTo>
                      <a:pt x="5870" y="0"/>
                    </a:lnTo>
                    <a:lnTo>
                      <a:pt x="5815" y="0"/>
                    </a:lnTo>
                    <a:lnTo>
                      <a:pt x="5760" y="0"/>
                    </a:lnTo>
                    <a:lnTo>
                      <a:pt x="5705" y="0"/>
                    </a:lnTo>
                    <a:lnTo>
                      <a:pt x="5650" y="0"/>
                    </a:lnTo>
                    <a:lnTo>
                      <a:pt x="5595" y="0"/>
                    </a:lnTo>
                    <a:lnTo>
                      <a:pt x="5540" y="0"/>
                    </a:lnTo>
                    <a:lnTo>
                      <a:pt x="5485" y="0"/>
                    </a:lnTo>
                    <a:lnTo>
                      <a:pt x="5430" y="0"/>
                    </a:lnTo>
                    <a:lnTo>
                      <a:pt x="5375" y="0"/>
                    </a:lnTo>
                    <a:lnTo>
                      <a:pt x="5321" y="0"/>
                    </a:lnTo>
                    <a:lnTo>
                      <a:pt x="5266" y="0"/>
                    </a:lnTo>
                    <a:lnTo>
                      <a:pt x="5211" y="0"/>
                    </a:lnTo>
                    <a:lnTo>
                      <a:pt x="5156" y="0"/>
                    </a:lnTo>
                    <a:lnTo>
                      <a:pt x="5100" y="0"/>
                    </a:lnTo>
                    <a:lnTo>
                      <a:pt x="5046" y="0"/>
                    </a:lnTo>
                    <a:lnTo>
                      <a:pt x="4991" y="0"/>
                    </a:lnTo>
                    <a:lnTo>
                      <a:pt x="4936" y="0"/>
                    </a:lnTo>
                    <a:lnTo>
                      <a:pt x="4881" y="0"/>
                    </a:lnTo>
                    <a:lnTo>
                      <a:pt x="4826" y="0"/>
                    </a:lnTo>
                    <a:lnTo>
                      <a:pt x="4771" y="0"/>
                    </a:lnTo>
                    <a:lnTo>
                      <a:pt x="4716" y="0"/>
                    </a:lnTo>
                    <a:lnTo>
                      <a:pt x="4661" y="0"/>
                    </a:lnTo>
                    <a:lnTo>
                      <a:pt x="4608" y="0"/>
                    </a:lnTo>
                    <a:lnTo>
                      <a:pt x="4553" y="0"/>
                    </a:lnTo>
                    <a:lnTo>
                      <a:pt x="4498" y="0"/>
                    </a:lnTo>
                    <a:lnTo>
                      <a:pt x="4444" y="0"/>
                    </a:lnTo>
                    <a:lnTo>
                      <a:pt x="4389" y="0"/>
                    </a:lnTo>
                    <a:lnTo>
                      <a:pt x="4336" y="0"/>
                    </a:lnTo>
                    <a:lnTo>
                      <a:pt x="4281" y="0"/>
                    </a:lnTo>
                    <a:lnTo>
                      <a:pt x="4227" y="0"/>
                    </a:lnTo>
                    <a:lnTo>
                      <a:pt x="4173" y="0"/>
                    </a:lnTo>
                    <a:lnTo>
                      <a:pt x="4119" y="0"/>
                    </a:lnTo>
                    <a:lnTo>
                      <a:pt x="4066" y="0"/>
                    </a:lnTo>
                    <a:lnTo>
                      <a:pt x="4012" y="0"/>
                    </a:lnTo>
                    <a:lnTo>
                      <a:pt x="3958" y="0"/>
                    </a:lnTo>
                    <a:lnTo>
                      <a:pt x="3905" y="0"/>
                    </a:lnTo>
                    <a:lnTo>
                      <a:pt x="3852" y="0"/>
                    </a:lnTo>
                    <a:lnTo>
                      <a:pt x="3799" y="0"/>
                    </a:lnTo>
                    <a:lnTo>
                      <a:pt x="3746" y="0"/>
                    </a:lnTo>
                    <a:lnTo>
                      <a:pt x="3694" y="0"/>
                    </a:lnTo>
                    <a:lnTo>
                      <a:pt x="3641" y="0"/>
                    </a:lnTo>
                    <a:lnTo>
                      <a:pt x="3588" y="0"/>
                    </a:lnTo>
                    <a:lnTo>
                      <a:pt x="3536" y="0"/>
                    </a:lnTo>
                    <a:lnTo>
                      <a:pt x="3484" y="0"/>
                    </a:lnTo>
                    <a:lnTo>
                      <a:pt x="3431" y="0"/>
                    </a:lnTo>
                    <a:lnTo>
                      <a:pt x="3380" y="0"/>
                    </a:lnTo>
                    <a:lnTo>
                      <a:pt x="3328" y="0"/>
                    </a:lnTo>
                    <a:lnTo>
                      <a:pt x="3277" y="0"/>
                    </a:lnTo>
                    <a:lnTo>
                      <a:pt x="3226" y="0"/>
                    </a:lnTo>
                    <a:lnTo>
                      <a:pt x="3174" y="0"/>
                    </a:lnTo>
                    <a:lnTo>
                      <a:pt x="3124" y="0"/>
                    </a:lnTo>
                    <a:lnTo>
                      <a:pt x="3073" y="0"/>
                    </a:lnTo>
                    <a:lnTo>
                      <a:pt x="3023" y="0"/>
                    </a:lnTo>
                    <a:lnTo>
                      <a:pt x="2974" y="0"/>
                    </a:lnTo>
                    <a:lnTo>
                      <a:pt x="2923" y="0"/>
                    </a:lnTo>
                    <a:lnTo>
                      <a:pt x="2874" y="0"/>
                    </a:lnTo>
                    <a:lnTo>
                      <a:pt x="2824" y="0"/>
                    </a:lnTo>
                    <a:lnTo>
                      <a:pt x="2775" y="0"/>
                    </a:lnTo>
                    <a:lnTo>
                      <a:pt x="2727" y="0"/>
                    </a:lnTo>
                    <a:lnTo>
                      <a:pt x="2677" y="0"/>
                    </a:lnTo>
                    <a:lnTo>
                      <a:pt x="2629" y="0"/>
                    </a:lnTo>
                    <a:lnTo>
                      <a:pt x="2581" y="0"/>
                    </a:lnTo>
                    <a:lnTo>
                      <a:pt x="2534" y="0"/>
                    </a:lnTo>
                    <a:lnTo>
                      <a:pt x="2485" y="0"/>
                    </a:lnTo>
                    <a:lnTo>
                      <a:pt x="2438" y="0"/>
                    </a:lnTo>
                    <a:lnTo>
                      <a:pt x="2392" y="0"/>
                    </a:lnTo>
                    <a:lnTo>
                      <a:pt x="2345" y="0"/>
                    </a:lnTo>
                    <a:lnTo>
                      <a:pt x="2299" y="0"/>
                    </a:lnTo>
                    <a:lnTo>
                      <a:pt x="2253" y="0"/>
                    </a:lnTo>
                    <a:lnTo>
                      <a:pt x="2207" y="0"/>
                    </a:lnTo>
                    <a:lnTo>
                      <a:pt x="2162" y="0"/>
                    </a:lnTo>
                    <a:lnTo>
                      <a:pt x="2115" y="0"/>
                    </a:lnTo>
                    <a:lnTo>
                      <a:pt x="2072" y="0"/>
                    </a:lnTo>
                    <a:lnTo>
                      <a:pt x="2027" y="0"/>
                    </a:lnTo>
                    <a:lnTo>
                      <a:pt x="1983" y="0"/>
                    </a:lnTo>
                    <a:lnTo>
                      <a:pt x="1939" y="0"/>
                    </a:lnTo>
                    <a:lnTo>
                      <a:pt x="1895" y="0"/>
                    </a:lnTo>
                    <a:lnTo>
                      <a:pt x="1852" y="0"/>
                    </a:lnTo>
                    <a:lnTo>
                      <a:pt x="1809" y="0"/>
                    </a:lnTo>
                    <a:lnTo>
                      <a:pt x="1766" y="0"/>
                    </a:lnTo>
                    <a:lnTo>
                      <a:pt x="1725" y="0"/>
                    </a:lnTo>
                    <a:lnTo>
                      <a:pt x="1683" y="0"/>
                    </a:lnTo>
                    <a:lnTo>
                      <a:pt x="1641" y="0"/>
                    </a:lnTo>
                    <a:lnTo>
                      <a:pt x="1601" y="0"/>
                    </a:lnTo>
                    <a:lnTo>
                      <a:pt x="1560" y="0"/>
                    </a:lnTo>
                    <a:lnTo>
                      <a:pt x="1521" y="0"/>
                    </a:lnTo>
                    <a:lnTo>
                      <a:pt x="1481" y="0"/>
                    </a:lnTo>
                    <a:lnTo>
                      <a:pt x="1442" y="0"/>
                    </a:lnTo>
                    <a:lnTo>
                      <a:pt x="1402" y="0"/>
                    </a:lnTo>
                    <a:lnTo>
                      <a:pt x="1364" y="0"/>
                    </a:lnTo>
                    <a:lnTo>
                      <a:pt x="1325" y="0"/>
                    </a:lnTo>
                    <a:lnTo>
                      <a:pt x="1288" y="0"/>
                    </a:lnTo>
                    <a:lnTo>
                      <a:pt x="1251" y="0"/>
                    </a:lnTo>
                    <a:lnTo>
                      <a:pt x="1214" y="0"/>
                    </a:lnTo>
                    <a:lnTo>
                      <a:pt x="1178" y="0"/>
                    </a:lnTo>
                    <a:lnTo>
                      <a:pt x="1142" y="0"/>
                    </a:lnTo>
                    <a:lnTo>
                      <a:pt x="1107" y="0"/>
                    </a:lnTo>
                    <a:lnTo>
                      <a:pt x="1072" y="0"/>
                    </a:lnTo>
                    <a:lnTo>
                      <a:pt x="1037" y="0"/>
                    </a:lnTo>
                    <a:lnTo>
                      <a:pt x="1003" y="0"/>
                    </a:lnTo>
                    <a:lnTo>
                      <a:pt x="969" y="0"/>
                    </a:lnTo>
                    <a:lnTo>
                      <a:pt x="936" y="0"/>
                    </a:lnTo>
                    <a:lnTo>
                      <a:pt x="904" y="0"/>
                    </a:lnTo>
                    <a:lnTo>
                      <a:pt x="871" y="0"/>
                    </a:lnTo>
                    <a:lnTo>
                      <a:pt x="839" y="0"/>
                    </a:lnTo>
                    <a:lnTo>
                      <a:pt x="808" y="0"/>
                    </a:lnTo>
                    <a:lnTo>
                      <a:pt x="778" y="0"/>
                    </a:lnTo>
                    <a:lnTo>
                      <a:pt x="748" y="0"/>
                    </a:lnTo>
                    <a:lnTo>
                      <a:pt x="718" y="0"/>
                    </a:lnTo>
                    <a:lnTo>
                      <a:pt x="689" y="0"/>
                    </a:lnTo>
                    <a:lnTo>
                      <a:pt x="660" y="0"/>
                    </a:lnTo>
                    <a:lnTo>
                      <a:pt x="632" y="0"/>
                    </a:lnTo>
                    <a:lnTo>
                      <a:pt x="604" y="0"/>
                    </a:lnTo>
                    <a:lnTo>
                      <a:pt x="578" y="0"/>
                    </a:lnTo>
                    <a:lnTo>
                      <a:pt x="552" y="0"/>
                    </a:lnTo>
                    <a:lnTo>
                      <a:pt x="525" y="0"/>
                    </a:lnTo>
                    <a:lnTo>
                      <a:pt x="500" y="0"/>
                    </a:lnTo>
                    <a:lnTo>
                      <a:pt x="475" y="0"/>
                    </a:lnTo>
                    <a:lnTo>
                      <a:pt x="451" y="0"/>
                    </a:lnTo>
                    <a:lnTo>
                      <a:pt x="428" y="0"/>
                    </a:lnTo>
                    <a:lnTo>
                      <a:pt x="405" y="0"/>
                    </a:lnTo>
                    <a:lnTo>
                      <a:pt x="382" y="0"/>
                    </a:lnTo>
                    <a:lnTo>
                      <a:pt x="360" y="0"/>
                    </a:lnTo>
                    <a:lnTo>
                      <a:pt x="339" y="0"/>
                    </a:lnTo>
                    <a:lnTo>
                      <a:pt x="318" y="0"/>
                    </a:lnTo>
                    <a:lnTo>
                      <a:pt x="297" y="0"/>
                    </a:lnTo>
                    <a:lnTo>
                      <a:pt x="278" y="0"/>
                    </a:lnTo>
                    <a:lnTo>
                      <a:pt x="259" y="0"/>
                    </a:lnTo>
                    <a:lnTo>
                      <a:pt x="241" y="0"/>
                    </a:lnTo>
                    <a:lnTo>
                      <a:pt x="224" y="0"/>
                    </a:lnTo>
                    <a:lnTo>
                      <a:pt x="206" y="0"/>
                    </a:lnTo>
                    <a:lnTo>
                      <a:pt x="189" y="0"/>
                    </a:lnTo>
                    <a:lnTo>
                      <a:pt x="174" y="0"/>
                    </a:lnTo>
                    <a:lnTo>
                      <a:pt x="159" y="0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17" y="0"/>
                    </a:lnTo>
                    <a:lnTo>
                      <a:pt x="105" y="0"/>
                    </a:lnTo>
                    <a:lnTo>
                      <a:pt x="93" y="0"/>
                    </a:lnTo>
                    <a:lnTo>
                      <a:pt x="82" y="0"/>
                    </a:lnTo>
                    <a:lnTo>
                      <a:pt x="72" y="0"/>
                    </a:lnTo>
                    <a:lnTo>
                      <a:pt x="62" y="0"/>
                    </a:lnTo>
                    <a:lnTo>
                      <a:pt x="52" y="0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8"/>
                    </a:lnTo>
                    <a:lnTo>
                      <a:pt x="5" y="48"/>
                    </a:lnTo>
                    <a:lnTo>
                      <a:pt x="8" y="48"/>
                    </a:lnTo>
                    <a:lnTo>
                      <a:pt x="13" y="48"/>
                    </a:lnTo>
                    <a:lnTo>
                      <a:pt x="18" y="48"/>
                    </a:lnTo>
                    <a:lnTo>
                      <a:pt x="24" y="48"/>
                    </a:lnTo>
                    <a:lnTo>
                      <a:pt x="29" y="48"/>
                    </a:lnTo>
                    <a:lnTo>
                      <a:pt x="37" y="48"/>
                    </a:lnTo>
                    <a:lnTo>
                      <a:pt x="45" y="48"/>
                    </a:lnTo>
                    <a:lnTo>
                      <a:pt x="52" y="48"/>
                    </a:lnTo>
                    <a:lnTo>
                      <a:pt x="62" y="48"/>
                    </a:lnTo>
                    <a:lnTo>
                      <a:pt x="72" y="48"/>
                    </a:lnTo>
                    <a:lnTo>
                      <a:pt x="82" y="48"/>
                    </a:lnTo>
                    <a:lnTo>
                      <a:pt x="93" y="48"/>
                    </a:lnTo>
                    <a:lnTo>
                      <a:pt x="105" y="48"/>
                    </a:lnTo>
                    <a:lnTo>
                      <a:pt x="117" y="48"/>
                    </a:lnTo>
                    <a:lnTo>
                      <a:pt x="130" y="48"/>
                    </a:lnTo>
                    <a:lnTo>
                      <a:pt x="144" y="48"/>
                    </a:lnTo>
                    <a:lnTo>
                      <a:pt x="159" y="48"/>
                    </a:lnTo>
                    <a:lnTo>
                      <a:pt x="174" y="48"/>
                    </a:lnTo>
                    <a:lnTo>
                      <a:pt x="189" y="48"/>
                    </a:lnTo>
                    <a:lnTo>
                      <a:pt x="206" y="48"/>
                    </a:lnTo>
                    <a:lnTo>
                      <a:pt x="224" y="48"/>
                    </a:lnTo>
                    <a:lnTo>
                      <a:pt x="241" y="48"/>
                    </a:lnTo>
                    <a:lnTo>
                      <a:pt x="259" y="48"/>
                    </a:lnTo>
                    <a:lnTo>
                      <a:pt x="278" y="48"/>
                    </a:lnTo>
                    <a:lnTo>
                      <a:pt x="297" y="48"/>
                    </a:lnTo>
                    <a:lnTo>
                      <a:pt x="318" y="48"/>
                    </a:lnTo>
                    <a:lnTo>
                      <a:pt x="339" y="48"/>
                    </a:lnTo>
                    <a:lnTo>
                      <a:pt x="360" y="48"/>
                    </a:lnTo>
                    <a:lnTo>
                      <a:pt x="382" y="48"/>
                    </a:lnTo>
                    <a:lnTo>
                      <a:pt x="403" y="48"/>
                    </a:lnTo>
                    <a:lnTo>
                      <a:pt x="427" y="48"/>
                    </a:lnTo>
                    <a:lnTo>
                      <a:pt x="451" y="48"/>
                    </a:lnTo>
                    <a:lnTo>
                      <a:pt x="475" y="48"/>
                    </a:lnTo>
                    <a:lnTo>
                      <a:pt x="500" y="48"/>
                    </a:lnTo>
                    <a:lnTo>
                      <a:pt x="525" y="48"/>
                    </a:lnTo>
                    <a:lnTo>
                      <a:pt x="551" y="48"/>
                    </a:lnTo>
                    <a:lnTo>
                      <a:pt x="577" y="48"/>
                    </a:lnTo>
                    <a:lnTo>
                      <a:pt x="604" y="48"/>
                    </a:lnTo>
                    <a:lnTo>
                      <a:pt x="632" y="48"/>
                    </a:lnTo>
                    <a:lnTo>
                      <a:pt x="660" y="48"/>
                    </a:lnTo>
                    <a:lnTo>
                      <a:pt x="689" y="48"/>
                    </a:lnTo>
                    <a:lnTo>
                      <a:pt x="717" y="48"/>
                    </a:lnTo>
                    <a:lnTo>
                      <a:pt x="747" y="48"/>
                    </a:lnTo>
                    <a:lnTo>
                      <a:pt x="778" y="48"/>
                    </a:lnTo>
                    <a:lnTo>
                      <a:pt x="808" y="48"/>
                    </a:lnTo>
                    <a:lnTo>
                      <a:pt x="839" y="48"/>
                    </a:lnTo>
                    <a:lnTo>
                      <a:pt x="871" y="48"/>
                    </a:lnTo>
                    <a:lnTo>
                      <a:pt x="903" y="48"/>
                    </a:lnTo>
                    <a:lnTo>
                      <a:pt x="936" y="48"/>
                    </a:lnTo>
                    <a:lnTo>
                      <a:pt x="969" y="48"/>
                    </a:lnTo>
                    <a:lnTo>
                      <a:pt x="1003" y="48"/>
                    </a:lnTo>
                    <a:lnTo>
                      <a:pt x="1037" y="48"/>
                    </a:lnTo>
                    <a:lnTo>
                      <a:pt x="1071" y="48"/>
                    </a:lnTo>
                    <a:lnTo>
                      <a:pt x="1106" y="48"/>
                    </a:lnTo>
                    <a:lnTo>
                      <a:pt x="1141" y="48"/>
                    </a:lnTo>
                    <a:lnTo>
                      <a:pt x="1177" y="48"/>
                    </a:lnTo>
                    <a:lnTo>
                      <a:pt x="1213" y="48"/>
                    </a:lnTo>
                    <a:lnTo>
                      <a:pt x="1251" y="48"/>
                    </a:lnTo>
                    <a:lnTo>
                      <a:pt x="1288" y="48"/>
                    </a:lnTo>
                    <a:lnTo>
                      <a:pt x="1325" y="48"/>
                    </a:lnTo>
                    <a:lnTo>
                      <a:pt x="1364" y="48"/>
                    </a:lnTo>
                    <a:lnTo>
                      <a:pt x="1402" y="48"/>
                    </a:lnTo>
                    <a:lnTo>
                      <a:pt x="1441" y="48"/>
                    </a:lnTo>
                    <a:lnTo>
                      <a:pt x="1480" y="48"/>
                    </a:lnTo>
                    <a:lnTo>
                      <a:pt x="1520" y="48"/>
                    </a:lnTo>
                    <a:lnTo>
                      <a:pt x="1560" y="48"/>
                    </a:lnTo>
                    <a:lnTo>
                      <a:pt x="1601" y="48"/>
                    </a:lnTo>
                    <a:lnTo>
                      <a:pt x="1641" y="48"/>
                    </a:lnTo>
                    <a:lnTo>
                      <a:pt x="1683" y="48"/>
                    </a:lnTo>
                    <a:lnTo>
                      <a:pt x="1725" y="48"/>
                    </a:lnTo>
                    <a:lnTo>
                      <a:pt x="1766" y="48"/>
                    </a:lnTo>
                    <a:lnTo>
                      <a:pt x="1808" y="48"/>
                    </a:lnTo>
                    <a:lnTo>
                      <a:pt x="1851" y="48"/>
                    </a:lnTo>
                    <a:lnTo>
                      <a:pt x="1895" y="48"/>
                    </a:lnTo>
                    <a:lnTo>
                      <a:pt x="1938" y="48"/>
                    </a:lnTo>
                    <a:lnTo>
                      <a:pt x="1982" y="48"/>
                    </a:lnTo>
                    <a:lnTo>
                      <a:pt x="2025" y="48"/>
                    </a:lnTo>
                    <a:lnTo>
                      <a:pt x="2070" y="48"/>
                    </a:lnTo>
                    <a:lnTo>
                      <a:pt x="2115" y="48"/>
                    </a:lnTo>
                    <a:lnTo>
                      <a:pt x="2160" y="48"/>
                    </a:lnTo>
                    <a:lnTo>
                      <a:pt x="2205" y="48"/>
                    </a:lnTo>
                    <a:lnTo>
                      <a:pt x="2252" y="48"/>
                    </a:lnTo>
                    <a:lnTo>
                      <a:pt x="2298" y="48"/>
                    </a:lnTo>
                    <a:lnTo>
                      <a:pt x="2344" y="48"/>
                    </a:lnTo>
                    <a:lnTo>
                      <a:pt x="2391" y="48"/>
                    </a:lnTo>
                    <a:lnTo>
                      <a:pt x="2438" y="48"/>
                    </a:lnTo>
                    <a:lnTo>
                      <a:pt x="2485" y="48"/>
                    </a:lnTo>
                    <a:lnTo>
                      <a:pt x="2532" y="48"/>
                    </a:lnTo>
                    <a:lnTo>
                      <a:pt x="2581" y="48"/>
                    </a:lnTo>
                    <a:lnTo>
                      <a:pt x="2628" y="48"/>
                    </a:lnTo>
                    <a:lnTo>
                      <a:pt x="2676" y="48"/>
                    </a:lnTo>
                    <a:lnTo>
                      <a:pt x="2726" y="48"/>
                    </a:lnTo>
                    <a:lnTo>
                      <a:pt x="2774" y="48"/>
                    </a:lnTo>
                    <a:lnTo>
                      <a:pt x="2823" y="48"/>
                    </a:lnTo>
                    <a:lnTo>
                      <a:pt x="2873" y="48"/>
                    </a:lnTo>
                    <a:lnTo>
                      <a:pt x="2922" y="48"/>
                    </a:lnTo>
                    <a:lnTo>
                      <a:pt x="2973" y="48"/>
                    </a:lnTo>
                    <a:lnTo>
                      <a:pt x="3022" y="48"/>
                    </a:lnTo>
                    <a:lnTo>
                      <a:pt x="3072" y="48"/>
                    </a:lnTo>
                    <a:lnTo>
                      <a:pt x="3123" y="48"/>
                    </a:lnTo>
                    <a:lnTo>
                      <a:pt x="3173" y="48"/>
                    </a:lnTo>
                    <a:lnTo>
                      <a:pt x="3225" y="48"/>
                    </a:lnTo>
                    <a:lnTo>
                      <a:pt x="3275" y="48"/>
                    </a:lnTo>
                    <a:lnTo>
                      <a:pt x="3327" y="48"/>
                    </a:lnTo>
                    <a:lnTo>
                      <a:pt x="3379" y="48"/>
                    </a:lnTo>
                    <a:lnTo>
                      <a:pt x="3430" y="48"/>
                    </a:lnTo>
                    <a:lnTo>
                      <a:pt x="3483" y="48"/>
                    </a:lnTo>
                    <a:lnTo>
                      <a:pt x="3534" y="48"/>
                    </a:lnTo>
                    <a:lnTo>
                      <a:pt x="3587" y="48"/>
                    </a:lnTo>
                    <a:lnTo>
                      <a:pt x="3639" y="48"/>
                    </a:lnTo>
                    <a:lnTo>
                      <a:pt x="3691" y="48"/>
                    </a:lnTo>
                    <a:lnTo>
                      <a:pt x="3744" y="48"/>
                    </a:lnTo>
                    <a:lnTo>
                      <a:pt x="3798" y="48"/>
                    </a:lnTo>
                    <a:lnTo>
                      <a:pt x="3850" y="48"/>
                    </a:lnTo>
                    <a:lnTo>
                      <a:pt x="3903" y="48"/>
                    </a:lnTo>
                    <a:lnTo>
                      <a:pt x="3957" y="48"/>
                    </a:lnTo>
                    <a:lnTo>
                      <a:pt x="4011" y="48"/>
                    </a:lnTo>
                    <a:lnTo>
                      <a:pt x="4064" y="48"/>
                    </a:lnTo>
                    <a:lnTo>
                      <a:pt x="4118" y="48"/>
                    </a:lnTo>
                    <a:lnTo>
                      <a:pt x="4172" y="48"/>
                    </a:lnTo>
                    <a:lnTo>
                      <a:pt x="4226" y="48"/>
                    </a:lnTo>
                    <a:lnTo>
                      <a:pt x="4280" y="48"/>
                    </a:lnTo>
                    <a:lnTo>
                      <a:pt x="4333" y="48"/>
                    </a:lnTo>
                    <a:lnTo>
                      <a:pt x="4388" y="48"/>
                    </a:lnTo>
                    <a:lnTo>
                      <a:pt x="4442" y="48"/>
                    </a:lnTo>
                    <a:lnTo>
                      <a:pt x="4497" y="48"/>
                    </a:lnTo>
                    <a:lnTo>
                      <a:pt x="4551" y="48"/>
                    </a:lnTo>
                    <a:lnTo>
                      <a:pt x="4605" y="48"/>
                    </a:lnTo>
                    <a:lnTo>
                      <a:pt x="4660" y="48"/>
                    </a:lnTo>
                    <a:lnTo>
                      <a:pt x="4715" y="48"/>
                    </a:lnTo>
                    <a:lnTo>
                      <a:pt x="4770" y="48"/>
                    </a:lnTo>
                    <a:lnTo>
                      <a:pt x="4825" y="48"/>
                    </a:lnTo>
                    <a:lnTo>
                      <a:pt x="4880" y="48"/>
                    </a:lnTo>
                    <a:lnTo>
                      <a:pt x="4935" y="48"/>
                    </a:lnTo>
                    <a:lnTo>
                      <a:pt x="4990" y="48"/>
                    </a:lnTo>
                    <a:lnTo>
                      <a:pt x="5044" y="48"/>
                    </a:lnTo>
                    <a:lnTo>
                      <a:pt x="5099" y="48"/>
                    </a:lnTo>
                    <a:lnTo>
                      <a:pt x="5154" y="48"/>
                    </a:lnTo>
                    <a:lnTo>
                      <a:pt x="5209" y="48"/>
                    </a:lnTo>
                    <a:lnTo>
                      <a:pt x="5264" y="48"/>
                    </a:lnTo>
                    <a:lnTo>
                      <a:pt x="5319" y="48"/>
                    </a:lnTo>
                    <a:lnTo>
                      <a:pt x="5373" y="48"/>
                    </a:lnTo>
                    <a:lnTo>
                      <a:pt x="5429" y="48"/>
                    </a:lnTo>
                    <a:lnTo>
                      <a:pt x="5483" y="48"/>
                    </a:lnTo>
                    <a:lnTo>
                      <a:pt x="5538" y="48"/>
                    </a:lnTo>
                    <a:lnTo>
                      <a:pt x="5593" y="48"/>
                    </a:lnTo>
                    <a:lnTo>
                      <a:pt x="5648" y="48"/>
                    </a:lnTo>
                    <a:lnTo>
                      <a:pt x="5703" y="48"/>
                    </a:lnTo>
                    <a:lnTo>
                      <a:pt x="5758" y="48"/>
                    </a:lnTo>
                    <a:lnTo>
                      <a:pt x="5813" y="48"/>
                    </a:lnTo>
                    <a:lnTo>
                      <a:pt x="5868" y="48"/>
                    </a:lnTo>
                    <a:lnTo>
                      <a:pt x="5922" y="48"/>
                    </a:lnTo>
                    <a:lnTo>
                      <a:pt x="5977" y="48"/>
                    </a:lnTo>
                    <a:lnTo>
                      <a:pt x="6031" y="48"/>
                    </a:lnTo>
                    <a:lnTo>
                      <a:pt x="6086" y="48"/>
                    </a:lnTo>
                    <a:lnTo>
                      <a:pt x="6141" y="48"/>
                    </a:lnTo>
                    <a:lnTo>
                      <a:pt x="6195" y="48"/>
                    </a:lnTo>
                    <a:lnTo>
                      <a:pt x="6249" y="48"/>
                    </a:lnTo>
                    <a:lnTo>
                      <a:pt x="6303" y="48"/>
                    </a:lnTo>
                    <a:lnTo>
                      <a:pt x="6358" y="48"/>
                    </a:lnTo>
                    <a:lnTo>
                      <a:pt x="6412" y="48"/>
                    </a:lnTo>
                    <a:lnTo>
                      <a:pt x="6466" y="48"/>
                    </a:lnTo>
                    <a:lnTo>
                      <a:pt x="6519" y="48"/>
                    </a:lnTo>
                    <a:lnTo>
                      <a:pt x="6573" y="48"/>
                    </a:lnTo>
                    <a:lnTo>
                      <a:pt x="6627" y="48"/>
                    </a:lnTo>
                    <a:lnTo>
                      <a:pt x="6681" y="48"/>
                    </a:lnTo>
                    <a:lnTo>
                      <a:pt x="6733" y="48"/>
                    </a:lnTo>
                    <a:lnTo>
                      <a:pt x="6787" y="48"/>
                    </a:lnTo>
                    <a:lnTo>
                      <a:pt x="6840" y="48"/>
                    </a:lnTo>
                    <a:lnTo>
                      <a:pt x="6892" y="48"/>
                    </a:lnTo>
                    <a:lnTo>
                      <a:pt x="6945" y="48"/>
                    </a:lnTo>
                    <a:lnTo>
                      <a:pt x="6998" y="48"/>
                    </a:lnTo>
                    <a:lnTo>
                      <a:pt x="7051" y="48"/>
                    </a:lnTo>
                    <a:lnTo>
                      <a:pt x="7103" y="48"/>
                    </a:lnTo>
                    <a:lnTo>
                      <a:pt x="7155" y="48"/>
                    </a:lnTo>
                    <a:lnTo>
                      <a:pt x="7206" y="48"/>
                    </a:lnTo>
                    <a:lnTo>
                      <a:pt x="7258" y="48"/>
                    </a:lnTo>
                    <a:lnTo>
                      <a:pt x="7310" y="48"/>
                    </a:lnTo>
                    <a:lnTo>
                      <a:pt x="7361" y="48"/>
                    </a:lnTo>
                    <a:lnTo>
                      <a:pt x="7413" y="48"/>
                    </a:lnTo>
                    <a:lnTo>
                      <a:pt x="7463" y="48"/>
                    </a:lnTo>
                    <a:lnTo>
                      <a:pt x="7514" y="48"/>
                    </a:lnTo>
                    <a:lnTo>
                      <a:pt x="7565" y="48"/>
                    </a:lnTo>
                    <a:lnTo>
                      <a:pt x="7615" y="48"/>
                    </a:lnTo>
                    <a:lnTo>
                      <a:pt x="7665" y="48"/>
                    </a:lnTo>
                    <a:lnTo>
                      <a:pt x="7714" y="48"/>
                    </a:lnTo>
                    <a:lnTo>
                      <a:pt x="7765" y="48"/>
                    </a:lnTo>
                    <a:lnTo>
                      <a:pt x="7814" y="48"/>
                    </a:lnTo>
                    <a:lnTo>
                      <a:pt x="7863" y="48"/>
                    </a:lnTo>
                    <a:lnTo>
                      <a:pt x="7912" y="48"/>
                    </a:lnTo>
                    <a:lnTo>
                      <a:pt x="7960" y="48"/>
                    </a:lnTo>
                    <a:lnTo>
                      <a:pt x="8009" y="48"/>
                    </a:lnTo>
                    <a:lnTo>
                      <a:pt x="8057" y="48"/>
                    </a:lnTo>
                    <a:lnTo>
                      <a:pt x="8105" y="48"/>
                    </a:lnTo>
                    <a:lnTo>
                      <a:pt x="8152" y="48"/>
                    </a:lnTo>
                    <a:lnTo>
                      <a:pt x="8200" y="48"/>
                    </a:lnTo>
                    <a:lnTo>
                      <a:pt x="8247" y="48"/>
                    </a:lnTo>
                    <a:lnTo>
                      <a:pt x="8293" y="48"/>
                    </a:lnTo>
                    <a:lnTo>
                      <a:pt x="8340" y="48"/>
                    </a:lnTo>
                    <a:lnTo>
                      <a:pt x="8386" y="48"/>
                    </a:lnTo>
                    <a:lnTo>
                      <a:pt x="8431" y="48"/>
                    </a:lnTo>
                    <a:lnTo>
                      <a:pt x="8477" y="48"/>
                    </a:lnTo>
                    <a:lnTo>
                      <a:pt x="8522" y="48"/>
                    </a:lnTo>
                    <a:lnTo>
                      <a:pt x="8567" y="48"/>
                    </a:lnTo>
                    <a:lnTo>
                      <a:pt x="8611" y="48"/>
                    </a:lnTo>
                    <a:lnTo>
                      <a:pt x="8655" y="48"/>
                    </a:lnTo>
                    <a:lnTo>
                      <a:pt x="8699" y="48"/>
                    </a:lnTo>
                    <a:lnTo>
                      <a:pt x="8743" y="48"/>
                    </a:lnTo>
                    <a:lnTo>
                      <a:pt x="8786" y="48"/>
                    </a:lnTo>
                    <a:lnTo>
                      <a:pt x="8828" y="48"/>
                    </a:lnTo>
                    <a:lnTo>
                      <a:pt x="8871" y="48"/>
                    </a:lnTo>
                    <a:lnTo>
                      <a:pt x="8913" y="48"/>
                    </a:lnTo>
                    <a:lnTo>
                      <a:pt x="8955" y="48"/>
                    </a:lnTo>
                    <a:lnTo>
                      <a:pt x="8996" y="48"/>
                    </a:lnTo>
                    <a:lnTo>
                      <a:pt x="9037" y="48"/>
                    </a:lnTo>
                    <a:lnTo>
                      <a:pt x="9077" y="48"/>
                    </a:lnTo>
                    <a:lnTo>
                      <a:pt x="9117" y="48"/>
                    </a:lnTo>
                    <a:lnTo>
                      <a:pt x="9158" y="48"/>
                    </a:lnTo>
                    <a:lnTo>
                      <a:pt x="9196" y="48"/>
                    </a:lnTo>
                    <a:lnTo>
                      <a:pt x="9235" y="48"/>
                    </a:lnTo>
                    <a:lnTo>
                      <a:pt x="9274" y="48"/>
                    </a:lnTo>
                    <a:lnTo>
                      <a:pt x="9312" y="48"/>
                    </a:lnTo>
                    <a:lnTo>
                      <a:pt x="9350" y="48"/>
                    </a:lnTo>
                    <a:lnTo>
                      <a:pt x="9387" y="48"/>
                    </a:lnTo>
                    <a:lnTo>
                      <a:pt x="9423" y="48"/>
                    </a:lnTo>
                    <a:lnTo>
                      <a:pt x="9459" y="48"/>
                    </a:lnTo>
                    <a:lnTo>
                      <a:pt x="9496" y="48"/>
                    </a:lnTo>
                    <a:lnTo>
                      <a:pt x="9531" y="48"/>
                    </a:lnTo>
                    <a:lnTo>
                      <a:pt x="9566" y="48"/>
                    </a:lnTo>
                    <a:lnTo>
                      <a:pt x="9601" y="48"/>
                    </a:lnTo>
                    <a:lnTo>
                      <a:pt x="9635" y="48"/>
                    </a:lnTo>
                    <a:lnTo>
                      <a:pt x="9668" y="48"/>
                    </a:lnTo>
                    <a:lnTo>
                      <a:pt x="9702" y="48"/>
                    </a:lnTo>
                    <a:lnTo>
                      <a:pt x="9734" y="48"/>
                    </a:lnTo>
                    <a:lnTo>
                      <a:pt x="9767" y="48"/>
                    </a:lnTo>
                    <a:lnTo>
                      <a:pt x="9797" y="48"/>
                    </a:lnTo>
                    <a:lnTo>
                      <a:pt x="9829" y="48"/>
                    </a:lnTo>
                    <a:lnTo>
                      <a:pt x="9860" y="48"/>
                    </a:lnTo>
                    <a:lnTo>
                      <a:pt x="9890" y="48"/>
                    </a:lnTo>
                    <a:lnTo>
                      <a:pt x="9919" y="48"/>
                    </a:lnTo>
                    <a:lnTo>
                      <a:pt x="9949" y="48"/>
                    </a:lnTo>
                    <a:lnTo>
                      <a:pt x="9977" y="48"/>
                    </a:lnTo>
                    <a:lnTo>
                      <a:pt x="10005" y="48"/>
                    </a:lnTo>
                    <a:lnTo>
                      <a:pt x="10033" y="48"/>
                    </a:lnTo>
                    <a:lnTo>
                      <a:pt x="10060" y="48"/>
                    </a:lnTo>
                    <a:lnTo>
                      <a:pt x="10086" y="48"/>
                    </a:lnTo>
                    <a:lnTo>
                      <a:pt x="10112" y="48"/>
                    </a:lnTo>
                    <a:lnTo>
                      <a:pt x="10138" y="48"/>
                    </a:lnTo>
                    <a:lnTo>
                      <a:pt x="10163" y="48"/>
                    </a:lnTo>
                    <a:lnTo>
                      <a:pt x="10187" y="48"/>
                    </a:lnTo>
                    <a:lnTo>
                      <a:pt x="10210" y="48"/>
                    </a:lnTo>
                    <a:lnTo>
                      <a:pt x="10233" y="48"/>
                    </a:lnTo>
                    <a:lnTo>
                      <a:pt x="10256" y="48"/>
                    </a:lnTo>
                    <a:lnTo>
                      <a:pt x="10278" y="48"/>
                    </a:lnTo>
                    <a:lnTo>
                      <a:pt x="10299" y="48"/>
                    </a:lnTo>
                    <a:lnTo>
                      <a:pt x="10320" y="48"/>
                    </a:lnTo>
                    <a:lnTo>
                      <a:pt x="10339" y="48"/>
                    </a:lnTo>
                    <a:lnTo>
                      <a:pt x="10359" y="48"/>
                    </a:lnTo>
                    <a:lnTo>
                      <a:pt x="10378" y="48"/>
                    </a:lnTo>
                    <a:lnTo>
                      <a:pt x="10397" y="48"/>
                    </a:lnTo>
                    <a:lnTo>
                      <a:pt x="10414" y="48"/>
                    </a:lnTo>
                    <a:lnTo>
                      <a:pt x="10431" y="48"/>
                    </a:lnTo>
                    <a:lnTo>
                      <a:pt x="10447" y="48"/>
                    </a:lnTo>
                    <a:lnTo>
                      <a:pt x="10463" y="48"/>
                    </a:lnTo>
                    <a:lnTo>
                      <a:pt x="10479" y="48"/>
                    </a:lnTo>
                    <a:lnTo>
                      <a:pt x="10493" y="48"/>
                    </a:lnTo>
                    <a:lnTo>
                      <a:pt x="10506" y="48"/>
                    </a:lnTo>
                    <a:lnTo>
                      <a:pt x="10519" y="48"/>
                    </a:lnTo>
                    <a:lnTo>
                      <a:pt x="10533" y="48"/>
                    </a:lnTo>
                    <a:lnTo>
                      <a:pt x="10544" y="48"/>
                    </a:lnTo>
                    <a:lnTo>
                      <a:pt x="10556" y="48"/>
                    </a:lnTo>
                    <a:lnTo>
                      <a:pt x="10566" y="48"/>
                    </a:lnTo>
                    <a:lnTo>
                      <a:pt x="10575" y="48"/>
                    </a:lnTo>
                    <a:lnTo>
                      <a:pt x="10584" y="48"/>
                    </a:lnTo>
                    <a:lnTo>
                      <a:pt x="10593" y="48"/>
                    </a:lnTo>
                    <a:lnTo>
                      <a:pt x="10601" y="48"/>
                    </a:lnTo>
                    <a:lnTo>
                      <a:pt x="10607" y="48"/>
                    </a:lnTo>
                    <a:lnTo>
                      <a:pt x="10614" y="48"/>
                    </a:lnTo>
                    <a:lnTo>
                      <a:pt x="10619" y="48"/>
                    </a:lnTo>
                    <a:lnTo>
                      <a:pt x="10624" y="48"/>
                    </a:lnTo>
                    <a:lnTo>
                      <a:pt x="10628" y="48"/>
                    </a:lnTo>
                    <a:lnTo>
                      <a:pt x="10631" y="48"/>
                    </a:lnTo>
                    <a:lnTo>
                      <a:pt x="10635" y="48"/>
                    </a:lnTo>
                    <a:lnTo>
                      <a:pt x="10636" y="48"/>
                    </a:lnTo>
                    <a:lnTo>
                      <a:pt x="10637" y="48"/>
                    </a:lnTo>
                    <a:lnTo>
                      <a:pt x="10638" y="48"/>
                    </a:lnTo>
                    <a:lnTo>
                      <a:pt x="10639" y="48"/>
                    </a:lnTo>
                    <a:lnTo>
                      <a:pt x="10641" y="48"/>
                    </a:lnTo>
                    <a:lnTo>
                      <a:pt x="10642" y="48"/>
                    </a:lnTo>
                    <a:lnTo>
                      <a:pt x="10641" y="32"/>
                    </a:lnTo>
                    <a:lnTo>
                      <a:pt x="10641" y="16"/>
                    </a:lnTo>
                    <a:lnTo>
                      <a:pt x="10641" y="0"/>
                    </a:lnTo>
                  </a:path>
                </a:pathLst>
              </a:custGeom>
              <a:solidFill>
                <a:srgbClr val="0000FF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pic>
            <p:nvPicPr>
              <p:cNvPr id="8" name="Picture 3">
                <a:extLst>
                  <a:ext uri="{FF2B5EF4-FFF2-40B4-BE49-F238E27FC236}">
                    <a16:creationId xmlns:a16="http://schemas.microsoft.com/office/drawing/2014/main" id="{E2F7CB1D-EA21-478F-AEC1-4A82A153C58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8679" y="6367699"/>
                <a:ext cx="1724025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" name="Picture 5" descr="A close up of a logo&#10;&#10;Description automatically generated">
              <a:extLst>
                <a:ext uri="{FF2B5EF4-FFF2-40B4-BE49-F238E27FC236}">
                  <a16:creationId xmlns:a16="http://schemas.microsoft.com/office/drawing/2014/main" id="{5955DCBD-8D95-4FD7-A3DE-067AFB938F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2487" y="6310739"/>
              <a:ext cx="3075040" cy="342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1485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277413-0480-4DE1-A2C5-F0C6C128B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12</a:t>
            </a:fld>
            <a:endParaRPr lang="en-US"/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96B553CB-F972-4156-B643-51F579F988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54" y="0"/>
            <a:ext cx="8395291" cy="6858000"/>
          </a:xfrm>
          <a:prstGeom prst="rect">
            <a:avLst/>
          </a:prstGeom>
        </p:spPr>
      </p:pic>
      <p:pic>
        <p:nvPicPr>
          <p:cNvPr id="5" name="Picture 4" descr="A picture containing green, indoor, sky&#10;&#10;Description automatically generated">
            <a:extLst>
              <a:ext uri="{FF2B5EF4-FFF2-40B4-BE49-F238E27FC236}">
                <a16:creationId xmlns:a16="http://schemas.microsoft.com/office/drawing/2014/main" id="{554178F6-B923-4F27-9350-3DB720E340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64234"/>
            <a:ext cx="2370459" cy="1394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812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FC384C-14FC-438B-84DE-32D45AD09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2133600" cy="365125"/>
          </a:xfrm>
        </p:spPr>
        <p:txBody>
          <a:bodyPr/>
          <a:lstStyle/>
          <a:p>
            <a:fld id="{B74A672C-86B4-4FE3-9748-BB707B239E8B}" type="slidenum">
              <a:rPr lang="en-US" smtClean="0"/>
              <a:t>13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3E2A062-C1EB-4B98-AF56-4168EFFD8B02}"/>
              </a:ext>
            </a:extLst>
          </p:cNvPr>
          <p:cNvGrpSpPr/>
          <p:nvPr/>
        </p:nvGrpSpPr>
        <p:grpSpPr>
          <a:xfrm>
            <a:off x="374354" y="0"/>
            <a:ext cx="8395291" cy="6858000"/>
            <a:chOff x="374354" y="0"/>
            <a:chExt cx="8395291" cy="6858000"/>
          </a:xfrm>
        </p:grpSpPr>
        <p:pic>
          <p:nvPicPr>
            <p:cNvPr id="4" name="Picture 3" descr="A close up of a map&#10;&#10;Description automatically generated">
              <a:extLst>
                <a:ext uri="{FF2B5EF4-FFF2-40B4-BE49-F238E27FC236}">
                  <a16:creationId xmlns:a16="http://schemas.microsoft.com/office/drawing/2014/main" id="{9A136881-B6FF-43DA-9D0C-475220D41B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354" y="0"/>
              <a:ext cx="8395291" cy="6858000"/>
            </a:xfrm>
            <a:prstGeom prst="rect">
              <a:avLst/>
            </a:prstGeom>
          </p:spPr>
        </p:pic>
        <p:pic>
          <p:nvPicPr>
            <p:cNvPr id="5" name="Picture 4" descr="A picture containing green, indoor, sky&#10;&#10;Description automatically generated">
              <a:extLst>
                <a:ext uri="{FF2B5EF4-FFF2-40B4-BE49-F238E27FC236}">
                  <a16:creationId xmlns:a16="http://schemas.microsoft.com/office/drawing/2014/main" id="{162A7C67-8591-4347-A5C2-DA7BADB5A1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62400" y="838200"/>
              <a:ext cx="2370459" cy="13947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476102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025" y="1965286"/>
            <a:ext cx="7512335" cy="2794240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Thank you</a:t>
            </a:r>
            <a:b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for your attention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14</a:t>
            </a:fld>
            <a:r>
              <a:rPr lang="en-US" dirty="0"/>
              <a:t>/20</a:t>
            </a:r>
          </a:p>
        </p:txBody>
      </p:sp>
    </p:spTree>
    <p:extLst>
      <p:ext uri="{BB962C8B-B14F-4D97-AF65-F5344CB8AC3E}">
        <p14:creationId xmlns:p14="http://schemas.microsoft.com/office/powerpoint/2010/main" val="3692761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  <a:br>
              <a:rPr lang="en-US" dirty="0"/>
            </a:br>
            <a:r>
              <a:rPr lang="en-US" dirty="0"/>
              <a:t>Halbach vs electromagnet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92500"/>
          </a:bodyPr>
          <a:lstStyle/>
          <a:p>
            <a:r>
              <a:rPr lang="en-US" dirty="0"/>
              <a:t>The Halbach magnet occupies smaller volume and can generates higher field in the same aperture.</a:t>
            </a:r>
          </a:p>
          <a:p>
            <a:r>
              <a:rPr lang="en-US" dirty="0"/>
              <a:t>It costs much less then the electromagnet.</a:t>
            </a:r>
          </a:p>
          <a:p>
            <a:r>
              <a:rPr lang="en-US" dirty="0"/>
              <a:t>It can be temperature controlled by water cooling.</a:t>
            </a:r>
          </a:p>
          <a:p>
            <a:endParaRPr lang="en-US" dirty="0"/>
          </a:p>
          <a:p>
            <a:r>
              <a:rPr lang="en-US" dirty="0"/>
              <a:t>It is subject to radiation damage. </a:t>
            </a:r>
          </a:p>
          <a:p>
            <a:pPr lvl="1"/>
            <a:r>
              <a:rPr lang="en-US" sz="2200" dirty="0">
                <a:solidFill>
                  <a:srgbClr val="FF0000"/>
                </a:solidFill>
              </a:rPr>
              <a:t>This is not a serious problem in the environment of 150 MeV electrons.</a:t>
            </a:r>
          </a:p>
          <a:p>
            <a:pPr lvl="1"/>
            <a:r>
              <a:rPr lang="en-US" sz="2200" dirty="0">
                <a:solidFill>
                  <a:srgbClr val="FF0000"/>
                </a:solidFill>
              </a:rPr>
              <a:t>The magnet will also be shielded for radiation damage.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15</a:t>
            </a:fld>
            <a:r>
              <a:rPr lang="en-US" dirty="0"/>
              <a:t>/20</a:t>
            </a:r>
          </a:p>
        </p:txBody>
      </p:sp>
    </p:spTree>
    <p:extLst>
      <p:ext uri="{BB962C8B-B14F-4D97-AF65-F5344CB8AC3E}">
        <p14:creationId xmlns:p14="http://schemas.microsoft.com/office/powerpoint/2010/main" val="172524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025" y="1965286"/>
            <a:ext cx="7512335" cy="2794240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Thank you</a:t>
            </a:r>
            <a:b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for your attention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16</a:t>
            </a:fld>
            <a:r>
              <a:rPr lang="en-US" dirty="0"/>
              <a:t>/20</a:t>
            </a:r>
          </a:p>
        </p:txBody>
      </p:sp>
    </p:spTree>
    <p:extLst>
      <p:ext uri="{BB962C8B-B14F-4D97-AF65-F5344CB8AC3E}">
        <p14:creationId xmlns:p14="http://schemas.microsoft.com/office/powerpoint/2010/main" val="30973361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9259"/>
            <a:ext cx="2140968" cy="487362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529" y="101114"/>
            <a:ext cx="7004272" cy="914399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Studies are under way at BNL for the design of an 18 GeV electron accelerator for the proposed </a:t>
            </a:r>
            <a:r>
              <a:rPr lang="en-US" sz="2400" dirty="0" err="1"/>
              <a:t>eRHIC</a:t>
            </a:r>
            <a:r>
              <a:rPr lang="en-US" sz="2400" dirty="0"/>
              <a:t> project.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17</a:t>
            </a:fld>
            <a:r>
              <a:rPr lang="en-US" dirty="0"/>
              <a:t>/20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48431" y="846330"/>
            <a:ext cx="6089904" cy="3604963"/>
            <a:chOff x="1526426" y="1168389"/>
            <a:chExt cx="6089904" cy="3604963"/>
          </a:xfrm>
        </p:grpSpPr>
        <p:sp>
          <p:nvSpPr>
            <p:cNvPr id="11" name="Freeform 10"/>
            <p:cNvSpPr/>
            <p:nvPr/>
          </p:nvSpPr>
          <p:spPr>
            <a:xfrm>
              <a:off x="6395211" y="1416613"/>
              <a:ext cx="291673" cy="229341"/>
            </a:xfrm>
            <a:custGeom>
              <a:avLst/>
              <a:gdLst>
                <a:gd name="connsiteX0" fmla="*/ 0 w 1408268"/>
                <a:gd name="connsiteY0" fmla="*/ 40756 h 245314"/>
                <a:gd name="connsiteX1" fmla="*/ 1329727 w 1408268"/>
                <a:gd name="connsiteY1" fmla="*/ 15187 h 245314"/>
                <a:gd name="connsiteX2" fmla="*/ 1261536 w 1408268"/>
                <a:gd name="connsiteY2" fmla="*/ 245314 h 245314"/>
                <a:gd name="connsiteX0" fmla="*/ 0 w 1754694"/>
                <a:gd name="connsiteY0" fmla="*/ 105127 h 309685"/>
                <a:gd name="connsiteX1" fmla="*/ 1329727 w 1754694"/>
                <a:gd name="connsiteY1" fmla="*/ 79558 h 309685"/>
                <a:gd name="connsiteX2" fmla="*/ 1261536 w 1754694"/>
                <a:gd name="connsiteY2" fmla="*/ 309685 h 309685"/>
                <a:gd name="connsiteX0" fmla="*/ 0 w 5081071"/>
                <a:gd name="connsiteY0" fmla="*/ 2075904 h 2075904"/>
                <a:gd name="connsiteX1" fmla="*/ 4751032 w 5081071"/>
                <a:gd name="connsiteY1" fmla="*/ 89055 h 2075904"/>
                <a:gd name="connsiteX2" fmla="*/ 4682841 w 5081071"/>
                <a:gd name="connsiteY2" fmla="*/ 319182 h 2075904"/>
                <a:gd name="connsiteX0" fmla="*/ 0 w 4682841"/>
                <a:gd name="connsiteY0" fmla="*/ 1756722 h 1792041"/>
                <a:gd name="connsiteX1" fmla="*/ 966861 w 4682841"/>
                <a:gd name="connsiteY1" fmla="*/ 1627473 h 1792041"/>
                <a:gd name="connsiteX2" fmla="*/ 4682841 w 4682841"/>
                <a:gd name="connsiteY2" fmla="*/ 0 h 1792041"/>
                <a:gd name="connsiteX0" fmla="*/ 0 w 1892231"/>
                <a:gd name="connsiteY0" fmla="*/ 129292 h 143770"/>
                <a:gd name="connsiteX1" fmla="*/ 966861 w 1892231"/>
                <a:gd name="connsiteY1" fmla="*/ 43 h 143770"/>
                <a:gd name="connsiteX2" fmla="*/ 1892231 w 1892231"/>
                <a:gd name="connsiteY2" fmla="*/ 143770 h 143770"/>
                <a:gd name="connsiteX0" fmla="*/ 0 w 1892231"/>
                <a:gd name="connsiteY0" fmla="*/ 129283 h 143761"/>
                <a:gd name="connsiteX1" fmla="*/ 966861 w 1892231"/>
                <a:gd name="connsiteY1" fmla="*/ 34 h 143761"/>
                <a:gd name="connsiteX2" fmla="*/ 1892231 w 1892231"/>
                <a:gd name="connsiteY2" fmla="*/ 143761 h 143761"/>
                <a:gd name="connsiteX0" fmla="*/ 0 w 2134141"/>
                <a:gd name="connsiteY0" fmla="*/ 95168 h 144206"/>
                <a:gd name="connsiteX1" fmla="*/ 1208771 w 2134141"/>
                <a:gd name="connsiteY1" fmla="*/ 479 h 144206"/>
                <a:gd name="connsiteX2" fmla="*/ 2134141 w 2134141"/>
                <a:gd name="connsiteY2" fmla="*/ 144206 h 144206"/>
                <a:gd name="connsiteX0" fmla="*/ 0 w 2497007"/>
                <a:gd name="connsiteY0" fmla="*/ 94697 h 100535"/>
                <a:gd name="connsiteX1" fmla="*/ 1208771 w 2497007"/>
                <a:gd name="connsiteY1" fmla="*/ 8 h 100535"/>
                <a:gd name="connsiteX2" fmla="*/ 2497007 w 2497007"/>
                <a:gd name="connsiteY2" fmla="*/ 100535 h 100535"/>
                <a:gd name="connsiteX0" fmla="*/ 0 w 2497007"/>
                <a:gd name="connsiteY0" fmla="*/ 95337 h 101175"/>
                <a:gd name="connsiteX1" fmla="*/ 1208771 w 2497007"/>
                <a:gd name="connsiteY1" fmla="*/ 648 h 101175"/>
                <a:gd name="connsiteX2" fmla="*/ 2497007 w 2497007"/>
                <a:gd name="connsiteY2" fmla="*/ 101175 h 101175"/>
                <a:gd name="connsiteX0" fmla="*/ 0 w 2998107"/>
                <a:gd name="connsiteY0" fmla="*/ 95964 h 179562"/>
                <a:gd name="connsiteX1" fmla="*/ 1208771 w 2998107"/>
                <a:gd name="connsiteY1" fmla="*/ 1275 h 179562"/>
                <a:gd name="connsiteX2" fmla="*/ 2998107 w 2998107"/>
                <a:gd name="connsiteY2" fmla="*/ 179562 h 179562"/>
                <a:gd name="connsiteX0" fmla="*/ 0 w 2937630"/>
                <a:gd name="connsiteY0" fmla="*/ 96471 h 197349"/>
                <a:gd name="connsiteX1" fmla="*/ 1208771 w 2937630"/>
                <a:gd name="connsiteY1" fmla="*/ 1782 h 197349"/>
                <a:gd name="connsiteX2" fmla="*/ 2937630 w 2937630"/>
                <a:gd name="connsiteY2" fmla="*/ 197349 h 197349"/>
                <a:gd name="connsiteX0" fmla="*/ 0 w 2937630"/>
                <a:gd name="connsiteY0" fmla="*/ 96471 h 197349"/>
                <a:gd name="connsiteX1" fmla="*/ 1208771 w 2937630"/>
                <a:gd name="connsiteY1" fmla="*/ 1782 h 197349"/>
                <a:gd name="connsiteX2" fmla="*/ 2937630 w 2937630"/>
                <a:gd name="connsiteY2" fmla="*/ 197349 h 197349"/>
                <a:gd name="connsiteX0" fmla="*/ 0 w 2937630"/>
                <a:gd name="connsiteY0" fmla="*/ 96471 h 197349"/>
                <a:gd name="connsiteX1" fmla="*/ 1208771 w 2937630"/>
                <a:gd name="connsiteY1" fmla="*/ 1782 h 197349"/>
                <a:gd name="connsiteX2" fmla="*/ 2937630 w 2937630"/>
                <a:gd name="connsiteY2" fmla="*/ 197349 h 197349"/>
                <a:gd name="connsiteX0" fmla="*/ 0 w 2937630"/>
                <a:gd name="connsiteY0" fmla="*/ 96471 h 197349"/>
                <a:gd name="connsiteX1" fmla="*/ 1208771 w 2937630"/>
                <a:gd name="connsiteY1" fmla="*/ 1782 h 197349"/>
                <a:gd name="connsiteX2" fmla="*/ 2937630 w 2937630"/>
                <a:gd name="connsiteY2" fmla="*/ 197349 h 197349"/>
                <a:gd name="connsiteX0" fmla="*/ 0 w 2937630"/>
                <a:gd name="connsiteY0" fmla="*/ 96471 h 197349"/>
                <a:gd name="connsiteX1" fmla="*/ 1208771 w 2937630"/>
                <a:gd name="connsiteY1" fmla="*/ 1782 h 197349"/>
                <a:gd name="connsiteX2" fmla="*/ 2937630 w 2937630"/>
                <a:gd name="connsiteY2" fmla="*/ 197349 h 197349"/>
                <a:gd name="connsiteX0" fmla="*/ 0 w 2937630"/>
                <a:gd name="connsiteY0" fmla="*/ 95169 h 196047"/>
                <a:gd name="connsiteX1" fmla="*/ 1208771 w 2937630"/>
                <a:gd name="connsiteY1" fmla="*/ 480 h 196047"/>
                <a:gd name="connsiteX2" fmla="*/ 2937630 w 2937630"/>
                <a:gd name="connsiteY2" fmla="*/ 196047 h 196047"/>
                <a:gd name="connsiteX0" fmla="*/ 0 w 2937630"/>
                <a:gd name="connsiteY0" fmla="*/ 95169 h 196047"/>
                <a:gd name="connsiteX1" fmla="*/ 1208771 w 2937630"/>
                <a:gd name="connsiteY1" fmla="*/ 480 h 196047"/>
                <a:gd name="connsiteX2" fmla="*/ 2937630 w 2937630"/>
                <a:gd name="connsiteY2" fmla="*/ 196047 h 196047"/>
                <a:gd name="connsiteX0" fmla="*/ 0 w 2937630"/>
                <a:gd name="connsiteY0" fmla="*/ 95737 h 196615"/>
                <a:gd name="connsiteX1" fmla="*/ 1208771 w 2937630"/>
                <a:gd name="connsiteY1" fmla="*/ 1048 h 196615"/>
                <a:gd name="connsiteX2" fmla="*/ 2937630 w 2937630"/>
                <a:gd name="connsiteY2" fmla="*/ 196615 h 196615"/>
                <a:gd name="connsiteX0" fmla="*/ 0 w 2937630"/>
                <a:gd name="connsiteY0" fmla="*/ 94703 h 195581"/>
                <a:gd name="connsiteX1" fmla="*/ 1208771 w 2937630"/>
                <a:gd name="connsiteY1" fmla="*/ 14 h 195581"/>
                <a:gd name="connsiteX2" fmla="*/ 2937630 w 2937630"/>
                <a:gd name="connsiteY2" fmla="*/ 195581 h 195581"/>
                <a:gd name="connsiteX0" fmla="*/ 0 w 1208771"/>
                <a:gd name="connsiteY0" fmla="*/ 94703 h 94703"/>
                <a:gd name="connsiteX1" fmla="*/ 1208771 w 1208771"/>
                <a:gd name="connsiteY1" fmla="*/ 14 h 94703"/>
                <a:gd name="connsiteX0" fmla="*/ 0 w 1300267"/>
                <a:gd name="connsiteY0" fmla="*/ 101472 h 101472"/>
                <a:gd name="connsiteX1" fmla="*/ 1208771 w 1300267"/>
                <a:gd name="connsiteY1" fmla="*/ 6783 h 101472"/>
                <a:gd name="connsiteX2" fmla="*/ 1215510 w 1300267"/>
                <a:gd name="connsiteY2" fmla="*/ 7601 h 101472"/>
                <a:gd name="connsiteX0" fmla="*/ 0 w 2247385"/>
                <a:gd name="connsiteY0" fmla="*/ 94842 h 121621"/>
                <a:gd name="connsiteX1" fmla="*/ 1208771 w 2247385"/>
                <a:gd name="connsiteY1" fmla="*/ 153 h 121621"/>
                <a:gd name="connsiteX2" fmla="*/ 2247385 w 2247385"/>
                <a:gd name="connsiteY2" fmla="*/ 121621 h 121621"/>
                <a:gd name="connsiteX0" fmla="*/ 0 w 2247385"/>
                <a:gd name="connsiteY0" fmla="*/ 94842 h 121621"/>
                <a:gd name="connsiteX1" fmla="*/ 1208771 w 2247385"/>
                <a:gd name="connsiteY1" fmla="*/ 153 h 121621"/>
                <a:gd name="connsiteX2" fmla="*/ 2247385 w 2247385"/>
                <a:gd name="connsiteY2" fmla="*/ 121621 h 121621"/>
                <a:gd name="connsiteX3" fmla="*/ 0 w 2247385"/>
                <a:gd name="connsiteY3" fmla="*/ 94842 h 121621"/>
                <a:gd name="connsiteX0" fmla="*/ 0 w 2265088"/>
                <a:gd name="connsiteY0" fmla="*/ 94842 h 179406"/>
                <a:gd name="connsiteX1" fmla="*/ 1208771 w 2265088"/>
                <a:gd name="connsiteY1" fmla="*/ 153 h 179406"/>
                <a:gd name="connsiteX2" fmla="*/ 2247385 w 2265088"/>
                <a:gd name="connsiteY2" fmla="*/ 121621 h 179406"/>
                <a:gd name="connsiteX3" fmla="*/ 0 w 2265088"/>
                <a:gd name="connsiteY3" fmla="*/ 94842 h 179406"/>
                <a:gd name="connsiteX0" fmla="*/ 0 w 2265088"/>
                <a:gd name="connsiteY0" fmla="*/ 94842 h 179406"/>
                <a:gd name="connsiteX1" fmla="*/ 1208771 w 2265088"/>
                <a:gd name="connsiteY1" fmla="*/ 153 h 179406"/>
                <a:gd name="connsiteX2" fmla="*/ 2247385 w 2265088"/>
                <a:gd name="connsiteY2" fmla="*/ 121621 h 179406"/>
                <a:gd name="connsiteX3" fmla="*/ 0 w 2265088"/>
                <a:gd name="connsiteY3" fmla="*/ 94842 h 179406"/>
                <a:gd name="connsiteX0" fmla="*/ 0 w 2250283"/>
                <a:gd name="connsiteY0" fmla="*/ 94842 h 145924"/>
                <a:gd name="connsiteX1" fmla="*/ 1208771 w 2250283"/>
                <a:gd name="connsiteY1" fmla="*/ 153 h 145924"/>
                <a:gd name="connsiteX2" fmla="*/ 2247385 w 2250283"/>
                <a:gd name="connsiteY2" fmla="*/ 121621 h 145924"/>
                <a:gd name="connsiteX3" fmla="*/ 0 w 2250283"/>
                <a:gd name="connsiteY3" fmla="*/ 94842 h 145924"/>
                <a:gd name="connsiteX0" fmla="*/ 2247385 w 2338825"/>
                <a:gd name="connsiteY0" fmla="*/ 121621 h 213061"/>
                <a:gd name="connsiteX1" fmla="*/ 0 w 2338825"/>
                <a:gd name="connsiteY1" fmla="*/ 94842 h 213061"/>
                <a:gd name="connsiteX2" fmla="*/ 1208771 w 2338825"/>
                <a:gd name="connsiteY2" fmla="*/ 153 h 213061"/>
                <a:gd name="connsiteX3" fmla="*/ 2338825 w 2338825"/>
                <a:gd name="connsiteY3" fmla="*/ 213061 h 213061"/>
                <a:gd name="connsiteX0" fmla="*/ 0 w 2338825"/>
                <a:gd name="connsiteY0" fmla="*/ 94842 h 213061"/>
                <a:gd name="connsiteX1" fmla="*/ 1208771 w 2338825"/>
                <a:gd name="connsiteY1" fmla="*/ 153 h 213061"/>
                <a:gd name="connsiteX2" fmla="*/ 2338825 w 2338825"/>
                <a:gd name="connsiteY2" fmla="*/ 213061 h 213061"/>
                <a:gd name="connsiteX0" fmla="*/ 0 w 2338825"/>
                <a:gd name="connsiteY0" fmla="*/ 94842 h 213061"/>
                <a:gd name="connsiteX1" fmla="*/ 1208771 w 2338825"/>
                <a:gd name="connsiteY1" fmla="*/ 153 h 213061"/>
                <a:gd name="connsiteX2" fmla="*/ 2338825 w 2338825"/>
                <a:gd name="connsiteY2" fmla="*/ 213061 h 213061"/>
                <a:gd name="connsiteX0" fmla="*/ 0 w 2265800"/>
                <a:gd name="connsiteY0" fmla="*/ 94774 h 114568"/>
                <a:gd name="connsiteX1" fmla="*/ 1208771 w 2265800"/>
                <a:gd name="connsiteY1" fmla="*/ 85 h 114568"/>
                <a:gd name="connsiteX2" fmla="*/ 2265800 w 2265800"/>
                <a:gd name="connsiteY2" fmla="*/ 114568 h 114568"/>
                <a:gd name="connsiteX0" fmla="*/ 0 w 2265800"/>
                <a:gd name="connsiteY0" fmla="*/ 94774 h 114634"/>
                <a:gd name="connsiteX1" fmla="*/ 1208771 w 2265800"/>
                <a:gd name="connsiteY1" fmla="*/ 85 h 114634"/>
                <a:gd name="connsiteX2" fmla="*/ 2265800 w 2265800"/>
                <a:gd name="connsiteY2" fmla="*/ 114568 h 114634"/>
                <a:gd name="connsiteX0" fmla="*/ 0 w 2494400"/>
                <a:gd name="connsiteY0" fmla="*/ 94696 h 94696"/>
                <a:gd name="connsiteX1" fmla="*/ 1208771 w 2494400"/>
                <a:gd name="connsiteY1" fmla="*/ 7 h 94696"/>
                <a:gd name="connsiteX2" fmla="*/ 2494400 w 2494400"/>
                <a:gd name="connsiteY2" fmla="*/ 89090 h 94696"/>
                <a:gd name="connsiteX0" fmla="*/ 0 w 2494400"/>
                <a:gd name="connsiteY0" fmla="*/ 85172 h 85172"/>
                <a:gd name="connsiteX1" fmla="*/ 1227821 w 2494400"/>
                <a:gd name="connsiteY1" fmla="*/ 8 h 85172"/>
                <a:gd name="connsiteX2" fmla="*/ 2494400 w 2494400"/>
                <a:gd name="connsiteY2" fmla="*/ 79566 h 85172"/>
                <a:gd name="connsiteX0" fmla="*/ 0 w 2494400"/>
                <a:gd name="connsiteY0" fmla="*/ 85208 h 85208"/>
                <a:gd name="connsiteX1" fmla="*/ 1227821 w 2494400"/>
                <a:gd name="connsiteY1" fmla="*/ 44 h 85208"/>
                <a:gd name="connsiteX2" fmla="*/ 2494400 w 2494400"/>
                <a:gd name="connsiteY2" fmla="*/ 79602 h 85208"/>
                <a:gd name="connsiteX0" fmla="*/ 0 w 2211825"/>
                <a:gd name="connsiteY0" fmla="*/ 85324 h 111536"/>
                <a:gd name="connsiteX1" fmla="*/ 1227821 w 2211825"/>
                <a:gd name="connsiteY1" fmla="*/ 160 h 111536"/>
                <a:gd name="connsiteX2" fmla="*/ 2211825 w 2211825"/>
                <a:gd name="connsiteY2" fmla="*/ 111468 h 111536"/>
                <a:gd name="connsiteX0" fmla="*/ 0 w 1897500"/>
                <a:gd name="connsiteY0" fmla="*/ 126480 h 126480"/>
                <a:gd name="connsiteX1" fmla="*/ 913496 w 1897500"/>
                <a:gd name="connsiteY1" fmla="*/ 41 h 126480"/>
                <a:gd name="connsiteX2" fmla="*/ 1897500 w 1897500"/>
                <a:gd name="connsiteY2" fmla="*/ 111349 h 126480"/>
                <a:gd name="connsiteX0" fmla="*/ 0 w 1897500"/>
                <a:gd name="connsiteY0" fmla="*/ 126480 h 126514"/>
                <a:gd name="connsiteX1" fmla="*/ 913496 w 1897500"/>
                <a:gd name="connsiteY1" fmla="*/ 41 h 126514"/>
                <a:gd name="connsiteX2" fmla="*/ 1897500 w 1897500"/>
                <a:gd name="connsiteY2" fmla="*/ 111349 h 126514"/>
                <a:gd name="connsiteX0" fmla="*/ 0 w 1897500"/>
                <a:gd name="connsiteY0" fmla="*/ 126479 h 126513"/>
                <a:gd name="connsiteX1" fmla="*/ 913496 w 1897500"/>
                <a:gd name="connsiteY1" fmla="*/ 40 h 126513"/>
                <a:gd name="connsiteX2" fmla="*/ 1897500 w 1897500"/>
                <a:gd name="connsiteY2" fmla="*/ 111348 h 126513"/>
                <a:gd name="connsiteX0" fmla="*/ 0 w 1897500"/>
                <a:gd name="connsiteY0" fmla="*/ 126452 h 126486"/>
                <a:gd name="connsiteX1" fmla="*/ 913496 w 1897500"/>
                <a:gd name="connsiteY1" fmla="*/ 13 h 126486"/>
                <a:gd name="connsiteX2" fmla="*/ 1897500 w 1897500"/>
                <a:gd name="connsiteY2" fmla="*/ 117671 h 126486"/>
                <a:gd name="connsiteX0" fmla="*/ 0 w 1821300"/>
                <a:gd name="connsiteY0" fmla="*/ 126445 h 126479"/>
                <a:gd name="connsiteX1" fmla="*/ 913496 w 1821300"/>
                <a:gd name="connsiteY1" fmla="*/ 6 h 126479"/>
                <a:gd name="connsiteX2" fmla="*/ 1821300 w 1821300"/>
                <a:gd name="connsiteY2" fmla="*/ 120839 h 126479"/>
                <a:gd name="connsiteX0" fmla="*/ 0 w 1821300"/>
                <a:gd name="connsiteY0" fmla="*/ 126444 h 126478"/>
                <a:gd name="connsiteX1" fmla="*/ 913496 w 1821300"/>
                <a:gd name="connsiteY1" fmla="*/ 5 h 126478"/>
                <a:gd name="connsiteX2" fmla="*/ 1821300 w 1821300"/>
                <a:gd name="connsiteY2" fmla="*/ 120838 h 126478"/>
                <a:gd name="connsiteX0" fmla="*/ 0 w 1821300"/>
                <a:gd name="connsiteY0" fmla="*/ 126444 h 126619"/>
                <a:gd name="connsiteX1" fmla="*/ 913496 w 1821300"/>
                <a:gd name="connsiteY1" fmla="*/ 5 h 126619"/>
                <a:gd name="connsiteX2" fmla="*/ 1821300 w 1821300"/>
                <a:gd name="connsiteY2" fmla="*/ 120838 h 126619"/>
                <a:gd name="connsiteX0" fmla="*/ 0 w 1811775"/>
                <a:gd name="connsiteY0" fmla="*/ 120090 h 121335"/>
                <a:gd name="connsiteX1" fmla="*/ 903971 w 1811775"/>
                <a:gd name="connsiteY1" fmla="*/ 1 h 121335"/>
                <a:gd name="connsiteX2" fmla="*/ 1811775 w 1811775"/>
                <a:gd name="connsiteY2" fmla="*/ 120834 h 121335"/>
                <a:gd name="connsiteX0" fmla="*/ 0 w 1811775"/>
                <a:gd name="connsiteY0" fmla="*/ 120090 h 121335"/>
                <a:gd name="connsiteX1" fmla="*/ 894446 w 1811775"/>
                <a:gd name="connsiteY1" fmla="*/ 1 h 121335"/>
                <a:gd name="connsiteX2" fmla="*/ 1811775 w 1811775"/>
                <a:gd name="connsiteY2" fmla="*/ 120834 h 121335"/>
                <a:gd name="connsiteX0" fmla="*/ 0 w 1811775"/>
                <a:gd name="connsiteY0" fmla="*/ 98129 h 99470"/>
                <a:gd name="connsiteX1" fmla="*/ 890786 w 1811775"/>
                <a:gd name="connsiteY1" fmla="*/ 1 h 99470"/>
                <a:gd name="connsiteX2" fmla="*/ 1811775 w 1811775"/>
                <a:gd name="connsiteY2" fmla="*/ 98873 h 99470"/>
                <a:gd name="connsiteX0" fmla="*/ 0 w 1815435"/>
                <a:gd name="connsiteY0" fmla="*/ 83488 h 99470"/>
                <a:gd name="connsiteX1" fmla="*/ 894446 w 1815435"/>
                <a:gd name="connsiteY1" fmla="*/ 1 h 99470"/>
                <a:gd name="connsiteX2" fmla="*/ 1815435 w 1815435"/>
                <a:gd name="connsiteY2" fmla="*/ 98873 h 99470"/>
                <a:gd name="connsiteX0" fmla="*/ 0 w 1833734"/>
                <a:gd name="connsiteY0" fmla="*/ 83488 h 83742"/>
                <a:gd name="connsiteX1" fmla="*/ 894446 w 1833734"/>
                <a:gd name="connsiteY1" fmla="*/ 1 h 83742"/>
                <a:gd name="connsiteX2" fmla="*/ 1833734 w 1833734"/>
                <a:gd name="connsiteY2" fmla="*/ 80572 h 83742"/>
                <a:gd name="connsiteX0" fmla="*/ 0 w 1837394"/>
                <a:gd name="connsiteY0" fmla="*/ 83488 h 88553"/>
                <a:gd name="connsiteX1" fmla="*/ 894446 w 1837394"/>
                <a:gd name="connsiteY1" fmla="*/ 1 h 88553"/>
                <a:gd name="connsiteX2" fmla="*/ 1837394 w 1837394"/>
                <a:gd name="connsiteY2" fmla="*/ 87893 h 88553"/>
                <a:gd name="connsiteX0" fmla="*/ 0 w 1841054"/>
                <a:gd name="connsiteY0" fmla="*/ 83488 h 84917"/>
                <a:gd name="connsiteX1" fmla="*/ 894446 w 1841054"/>
                <a:gd name="connsiteY1" fmla="*/ 1 h 84917"/>
                <a:gd name="connsiteX2" fmla="*/ 1841054 w 1841054"/>
                <a:gd name="connsiteY2" fmla="*/ 84232 h 84917"/>
                <a:gd name="connsiteX0" fmla="*/ 0 w 1841054"/>
                <a:gd name="connsiteY0" fmla="*/ 0 h 744"/>
                <a:gd name="connsiteX1" fmla="*/ 1841054 w 1841054"/>
                <a:gd name="connsiteY1" fmla="*/ 744 h 744"/>
                <a:gd name="connsiteX0" fmla="*/ 0 w 6206"/>
                <a:gd name="connsiteY0" fmla="*/ 6177836 h 6177836"/>
                <a:gd name="connsiteX1" fmla="*/ 6206 w 6206"/>
                <a:gd name="connsiteY1" fmla="*/ 0 h 6177836"/>
                <a:gd name="connsiteX0" fmla="*/ 0 w 2664"/>
                <a:gd name="connsiteY0" fmla="*/ 619 h 5950"/>
                <a:gd name="connsiteX1" fmla="*/ 2664 w 2664"/>
                <a:gd name="connsiteY1" fmla="*/ 5332 h 5950"/>
                <a:gd name="connsiteX0" fmla="*/ 0 w 10000"/>
                <a:gd name="connsiteY0" fmla="*/ 1661 h 9582"/>
                <a:gd name="connsiteX1" fmla="*/ 10000 w 10000"/>
                <a:gd name="connsiteY1" fmla="*/ 9582 h 9582"/>
                <a:gd name="connsiteX0" fmla="*/ 0 w 8540"/>
                <a:gd name="connsiteY0" fmla="*/ 1618 h 10975"/>
                <a:gd name="connsiteX1" fmla="*/ 8540 w 8540"/>
                <a:gd name="connsiteY1" fmla="*/ 10975 h 10975"/>
                <a:gd name="connsiteX0" fmla="*/ 0 w 10000"/>
                <a:gd name="connsiteY0" fmla="*/ 0 h 8526"/>
                <a:gd name="connsiteX1" fmla="*/ 10000 w 10000"/>
                <a:gd name="connsiteY1" fmla="*/ 8526 h 8526"/>
                <a:gd name="connsiteX0" fmla="*/ 0 w 10977"/>
                <a:gd name="connsiteY0" fmla="*/ 0 h 8705"/>
                <a:gd name="connsiteX1" fmla="*/ 10977 w 10977"/>
                <a:gd name="connsiteY1" fmla="*/ 8705 h 8705"/>
                <a:gd name="connsiteX0" fmla="*/ 0 w 10000"/>
                <a:gd name="connsiteY0" fmla="*/ 0 h 10000"/>
                <a:gd name="connsiteX1" fmla="*/ 10000 w 10000"/>
                <a:gd name="connsiteY1" fmla="*/ 10000 h 10000"/>
                <a:gd name="connsiteX0" fmla="*/ 0 w 10000"/>
                <a:gd name="connsiteY0" fmla="*/ 0 h 10000"/>
                <a:gd name="connsiteX1" fmla="*/ 10000 w 10000"/>
                <a:gd name="connsiteY1" fmla="*/ 10000 h 10000"/>
                <a:gd name="connsiteX0" fmla="*/ 0 w 10000"/>
                <a:gd name="connsiteY0" fmla="*/ 0 h 10000"/>
                <a:gd name="connsiteX1" fmla="*/ 10000 w 10000"/>
                <a:gd name="connsiteY1" fmla="*/ 10000 h 10000"/>
                <a:gd name="connsiteX0" fmla="*/ 0 w 15007"/>
                <a:gd name="connsiteY0" fmla="*/ 0 h 13124"/>
                <a:gd name="connsiteX1" fmla="*/ 15007 w 15007"/>
                <a:gd name="connsiteY1" fmla="*/ 13124 h 13124"/>
                <a:gd name="connsiteX0" fmla="*/ 0 w 15118"/>
                <a:gd name="connsiteY0" fmla="*/ 0 h 12827"/>
                <a:gd name="connsiteX1" fmla="*/ 15118 w 15118"/>
                <a:gd name="connsiteY1" fmla="*/ 12827 h 12827"/>
                <a:gd name="connsiteX0" fmla="*/ 0 w 15897"/>
                <a:gd name="connsiteY0" fmla="*/ 0 h 13273"/>
                <a:gd name="connsiteX1" fmla="*/ 15897 w 15897"/>
                <a:gd name="connsiteY1" fmla="*/ 13273 h 13273"/>
                <a:gd name="connsiteX0" fmla="*/ 0 w 9109"/>
                <a:gd name="connsiteY0" fmla="*/ 0 h 9554"/>
                <a:gd name="connsiteX1" fmla="*/ 9109 w 9109"/>
                <a:gd name="connsiteY1" fmla="*/ 9554 h 9554"/>
                <a:gd name="connsiteX0" fmla="*/ 0 w 10489"/>
                <a:gd name="connsiteY0" fmla="*/ 0 h 10623"/>
                <a:gd name="connsiteX1" fmla="*/ 10489 w 10489"/>
                <a:gd name="connsiteY1" fmla="*/ 10623 h 10623"/>
                <a:gd name="connsiteX0" fmla="*/ 0 w 11222"/>
                <a:gd name="connsiteY0" fmla="*/ 0 h 11246"/>
                <a:gd name="connsiteX1" fmla="*/ 11222 w 11222"/>
                <a:gd name="connsiteY1" fmla="*/ 11246 h 11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22" h="11246">
                  <a:moveTo>
                    <a:pt x="0" y="0"/>
                  </a:moveTo>
                  <a:cubicBezTo>
                    <a:pt x="5006" y="3544"/>
                    <a:pt x="5727" y="9571"/>
                    <a:pt x="11222" y="11246"/>
                  </a:cubicBezTo>
                </a:path>
              </a:pathLst>
            </a:custGeom>
            <a:ln w="28575" cmpd="sng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12" name="Freeform 75"/>
            <p:cNvSpPr>
              <a:spLocks/>
            </p:cNvSpPr>
            <p:nvPr/>
          </p:nvSpPr>
          <p:spPr bwMode="auto">
            <a:xfrm rot="293285">
              <a:off x="6005895" y="1241899"/>
              <a:ext cx="171054" cy="69060"/>
            </a:xfrm>
            <a:custGeom>
              <a:avLst/>
              <a:gdLst>
                <a:gd name="T0" fmla="*/ 380542006 w 151"/>
                <a:gd name="T1" fmla="*/ 0 h 175"/>
                <a:gd name="T2" fmla="*/ 292337515 w 151"/>
                <a:gd name="T3" fmla="*/ 201610550 h 175"/>
                <a:gd name="T4" fmla="*/ 320058382 w 151"/>
                <a:gd name="T5" fmla="*/ 441024169 h 175"/>
                <a:gd name="T6" fmla="*/ 0 w 151"/>
                <a:gd name="T7" fmla="*/ 327618135 h 175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000 w 10000"/>
                <a:gd name="connsiteY0" fmla="*/ 0 h 7429"/>
                <a:gd name="connsiteX1" fmla="*/ 7682 w 10000"/>
                <a:gd name="connsiteY1" fmla="*/ 4571 h 7429"/>
                <a:gd name="connsiteX2" fmla="*/ 0 w 10000"/>
                <a:gd name="connsiteY2" fmla="*/ 7429 h 7429"/>
                <a:gd name="connsiteX0" fmla="*/ 10000 w 10000"/>
                <a:gd name="connsiteY0" fmla="*/ 0 h 10000"/>
                <a:gd name="connsiteX1" fmla="*/ 0 w 10000"/>
                <a:gd name="connsiteY1" fmla="*/ 10000 h 10000"/>
                <a:gd name="connsiteX0" fmla="*/ 10795 w 10795"/>
                <a:gd name="connsiteY0" fmla="*/ 0 h 9077"/>
                <a:gd name="connsiteX1" fmla="*/ 0 w 10795"/>
                <a:gd name="connsiteY1" fmla="*/ 9077 h 9077"/>
                <a:gd name="connsiteX0" fmla="*/ 5338 w 5338"/>
                <a:gd name="connsiteY0" fmla="*/ 2372 h 2372"/>
                <a:gd name="connsiteX1" fmla="*/ 0 w 5338"/>
                <a:gd name="connsiteY1" fmla="*/ 0 h 2372"/>
                <a:gd name="connsiteX0" fmla="*/ 6552 w 6552"/>
                <a:gd name="connsiteY0" fmla="*/ 7142 h 7142"/>
                <a:gd name="connsiteX1" fmla="*/ 0 w 6552"/>
                <a:gd name="connsiteY1" fmla="*/ 0 h 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52" h="7142">
                  <a:moveTo>
                    <a:pt x="6552" y="7142"/>
                  </a:moveTo>
                  <a:lnTo>
                    <a:pt x="0" y="0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" name="Arc 12"/>
            <p:cNvSpPr>
              <a:spLocks noChangeAspect="1"/>
            </p:cNvSpPr>
            <p:nvPr/>
          </p:nvSpPr>
          <p:spPr bwMode="auto">
            <a:xfrm>
              <a:off x="1750323" y="1506573"/>
              <a:ext cx="5661537" cy="1706563"/>
            </a:xfrm>
            <a:prstGeom prst="arc">
              <a:avLst>
                <a:gd name="adj1" fmla="val 11837391"/>
                <a:gd name="adj2" fmla="val 14577380"/>
              </a:avLst>
            </a:prstGeom>
            <a:noFill/>
            <a:ln w="28575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4619448" y="3213136"/>
              <a:ext cx="1020762" cy="48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Helvetica" charset="0"/>
                <a:ea typeface="ＭＳ Ｐゴシック" charset="0"/>
                <a:cs typeface="Helvetica" charset="0"/>
              </a:endParaRP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3908825" y="2771231"/>
              <a:ext cx="134187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i="1" dirty="0">
                  <a:solidFill>
                    <a:srgbClr val="000000"/>
                  </a:solidFill>
                  <a:latin typeface="Helvetica" charset="0"/>
                  <a:ea typeface="ＭＳ Ｐゴシック" charset="0"/>
                  <a:cs typeface="Helvetica" charset="0"/>
                </a:rPr>
                <a:t>eRHIC Detector</a:t>
              </a:r>
              <a:endParaRPr lang="en-US" sz="2400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Helvetica" charset="0"/>
              </a:endParaRP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2480789" y="2539282"/>
              <a:ext cx="67005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i="1" dirty="0">
                  <a:solidFill>
                    <a:srgbClr val="000000"/>
                  </a:solidFill>
                  <a:latin typeface="Helvetica" charset="0"/>
                  <a:ea typeface="ＭＳ Ｐゴシック" charset="0"/>
                  <a:cs typeface="Helvetica" charset="0"/>
                </a:rPr>
                <a:t>PHENIX</a:t>
              </a:r>
              <a:endParaRPr lang="en-US" sz="2400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Helvetica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3860623" y="4198973"/>
              <a:ext cx="531812" cy="298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Helvetica" charset="0"/>
                <a:ea typeface="ＭＳ Ｐゴシック" charset="0"/>
                <a:cs typeface="Helvetica" charset="0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4009848" y="4298986"/>
              <a:ext cx="423862" cy="23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500" b="1" dirty="0">
                  <a:solidFill>
                    <a:srgbClr val="000000"/>
                  </a:solidFill>
                  <a:latin typeface="Helvetica" charset="0"/>
                  <a:ea typeface="ＭＳ Ｐゴシック" charset="0"/>
                  <a:cs typeface="Helvetica" charset="0"/>
                </a:rPr>
                <a:t>AGS</a:t>
              </a:r>
              <a:endParaRPr lang="en-US" sz="2400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Helvetica" charset="0"/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1907998" y="4094198"/>
              <a:ext cx="628650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Helvetica" charset="0"/>
                <a:ea typeface="ＭＳ Ｐゴシック" charset="0"/>
                <a:cs typeface="Helvetica" charset="0"/>
              </a:endParaRPr>
            </a:p>
          </p:txBody>
        </p:sp>
        <p:sp>
          <p:nvSpPr>
            <p:cNvPr id="20" name="Oval 21"/>
            <p:cNvSpPr>
              <a:spLocks noChangeArrowheads="1"/>
            </p:cNvSpPr>
            <p:nvPr/>
          </p:nvSpPr>
          <p:spPr bwMode="auto">
            <a:xfrm>
              <a:off x="3385960" y="4060862"/>
              <a:ext cx="1658938" cy="682024"/>
            </a:xfrm>
            <a:prstGeom prst="ellipse">
              <a:avLst/>
            </a:prstGeom>
            <a:noFill/>
            <a:ln w="19050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Helvetica" charset="0"/>
                <a:ea typeface="ＭＳ Ｐゴシック" charset="0"/>
                <a:cs typeface="Helvetica" charset="0"/>
              </a:endParaRPr>
            </a:p>
          </p:txBody>
        </p:sp>
        <p:sp>
          <p:nvSpPr>
            <p:cNvPr id="21" name="Arc 37"/>
            <p:cNvSpPr>
              <a:spLocks/>
            </p:cNvSpPr>
            <p:nvPr/>
          </p:nvSpPr>
          <p:spPr bwMode="auto">
            <a:xfrm>
              <a:off x="3557410" y="3184561"/>
              <a:ext cx="1017588" cy="492125"/>
            </a:xfrm>
            <a:custGeom>
              <a:avLst/>
              <a:gdLst>
                <a:gd name="T0" fmla="*/ 438931637 w 21600"/>
                <a:gd name="T1" fmla="*/ 0 h 21188"/>
                <a:gd name="T2" fmla="*/ 2147483647 w 21600"/>
                <a:gd name="T3" fmla="*/ 265488895 h 21188"/>
                <a:gd name="T4" fmla="*/ 0 w 21600"/>
                <a:gd name="T5" fmla="*/ 265488895 h 21188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188"/>
                <a:gd name="T11" fmla="*/ 21600 w 21600"/>
                <a:gd name="T12" fmla="*/ 21188 h 211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188" fill="none" extrusionOk="0">
                  <a:moveTo>
                    <a:pt x="4198" y="-1"/>
                  </a:moveTo>
                  <a:cubicBezTo>
                    <a:pt x="14312" y="2003"/>
                    <a:pt x="21600" y="10877"/>
                    <a:pt x="21600" y="21188"/>
                  </a:cubicBezTo>
                </a:path>
                <a:path w="21600" h="21188" stroke="0" extrusionOk="0">
                  <a:moveTo>
                    <a:pt x="4198" y="-1"/>
                  </a:moveTo>
                  <a:cubicBezTo>
                    <a:pt x="14312" y="2003"/>
                    <a:pt x="21600" y="10877"/>
                    <a:pt x="21600" y="21188"/>
                  </a:cubicBezTo>
                  <a:lnTo>
                    <a:pt x="0" y="21188"/>
                  </a:lnTo>
                  <a:lnTo>
                    <a:pt x="4198" y="-1"/>
                  </a:lnTo>
                  <a:close/>
                </a:path>
              </a:pathLst>
            </a:custGeom>
            <a:noFill/>
            <a:ln w="19050" cmpd="sng">
              <a:solidFill>
                <a:srgbClr val="0066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2" name="Arc 38"/>
            <p:cNvSpPr>
              <a:spLocks/>
            </p:cNvSpPr>
            <p:nvPr/>
          </p:nvSpPr>
          <p:spPr bwMode="auto">
            <a:xfrm flipH="1">
              <a:off x="4579760" y="3184561"/>
              <a:ext cx="1017588" cy="492125"/>
            </a:xfrm>
            <a:custGeom>
              <a:avLst/>
              <a:gdLst>
                <a:gd name="T0" fmla="*/ 438931637 w 21600"/>
                <a:gd name="T1" fmla="*/ 0 h 21188"/>
                <a:gd name="T2" fmla="*/ 2147483647 w 21600"/>
                <a:gd name="T3" fmla="*/ 265488895 h 21188"/>
                <a:gd name="T4" fmla="*/ 0 w 21600"/>
                <a:gd name="T5" fmla="*/ 265488895 h 21188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188"/>
                <a:gd name="T11" fmla="*/ 21600 w 21600"/>
                <a:gd name="T12" fmla="*/ 21188 h 211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188" fill="none" extrusionOk="0">
                  <a:moveTo>
                    <a:pt x="4198" y="-1"/>
                  </a:moveTo>
                  <a:cubicBezTo>
                    <a:pt x="14312" y="2003"/>
                    <a:pt x="21600" y="10877"/>
                    <a:pt x="21600" y="21188"/>
                  </a:cubicBezTo>
                </a:path>
                <a:path w="21600" h="21188" stroke="0" extrusionOk="0">
                  <a:moveTo>
                    <a:pt x="4198" y="-1"/>
                  </a:moveTo>
                  <a:cubicBezTo>
                    <a:pt x="14312" y="2003"/>
                    <a:pt x="21600" y="10877"/>
                    <a:pt x="21600" y="21188"/>
                  </a:cubicBezTo>
                  <a:lnTo>
                    <a:pt x="0" y="21188"/>
                  </a:lnTo>
                  <a:lnTo>
                    <a:pt x="4198" y="-1"/>
                  </a:lnTo>
                  <a:close/>
                </a:path>
              </a:pathLst>
            </a:custGeom>
            <a:noFill/>
            <a:ln w="19050" cmpd="sng">
              <a:solidFill>
                <a:srgbClr val="FEB10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3" name="Freeform 75"/>
            <p:cNvSpPr>
              <a:spLocks/>
            </p:cNvSpPr>
            <p:nvPr/>
          </p:nvSpPr>
          <p:spPr bwMode="auto">
            <a:xfrm>
              <a:off x="2838273" y="4010060"/>
              <a:ext cx="239712" cy="261949"/>
            </a:xfrm>
            <a:custGeom>
              <a:avLst/>
              <a:gdLst>
                <a:gd name="T0" fmla="*/ 380542006 w 151"/>
                <a:gd name="T1" fmla="*/ 0 h 175"/>
                <a:gd name="T2" fmla="*/ 292337515 w 151"/>
                <a:gd name="T3" fmla="*/ 201610550 h 175"/>
                <a:gd name="T4" fmla="*/ 320058382 w 151"/>
                <a:gd name="T5" fmla="*/ 441024169 h 175"/>
                <a:gd name="T6" fmla="*/ 0 w 151"/>
                <a:gd name="T7" fmla="*/ 327618135 h 175"/>
                <a:gd name="T8" fmla="*/ 0 60000 65536"/>
                <a:gd name="T9" fmla="*/ 0 60000 65536"/>
                <a:gd name="T10" fmla="*/ 0 60000 65536"/>
                <a:gd name="T11" fmla="*/ 0 60000 65536"/>
                <a:gd name="connsiteX0" fmla="*/ 10000 w 10000"/>
                <a:gd name="connsiteY0" fmla="*/ 0 h 9429"/>
                <a:gd name="connsiteX1" fmla="*/ 7682 w 10000"/>
                <a:gd name="connsiteY1" fmla="*/ 4571 h 9429"/>
                <a:gd name="connsiteX2" fmla="*/ 7881 w 10000"/>
                <a:gd name="connsiteY2" fmla="*/ 9429 h 9429"/>
                <a:gd name="connsiteX3" fmla="*/ 0 w 10000"/>
                <a:gd name="connsiteY3" fmla="*/ 7429 h 9429"/>
                <a:gd name="connsiteX0" fmla="*/ 10000 w 10000"/>
                <a:gd name="connsiteY0" fmla="*/ 0 h 10000"/>
                <a:gd name="connsiteX1" fmla="*/ 7682 w 10000"/>
                <a:gd name="connsiteY1" fmla="*/ 4848 h 10000"/>
                <a:gd name="connsiteX2" fmla="*/ 7881 w 10000"/>
                <a:gd name="connsiteY2" fmla="*/ 10000 h 10000"/>
                <a:gd name="connsiteX3" fmla="*/ 0 w 10000"/>
                <a:gd name="connsiteY3" fmla="*/ 7879 h 10000"/>
                <a:gd name="connsiteX0" fmla="*/ 10000 w 10000"/>
                <a:gd name="connsiteY0" fmla="*/ 0 h 10000"/>
                <a:gd name="connsiteX1" fmla="*/ 7682 w 10000"/>
                <a:gd name="connsiteY1" fmla="*/ 4848 h 10000"/>
                <a:gd name="connsiteX2" fmla="*/ 7881 w 10000"/>
                <a:gd name="connsiteY2" fmla="*/ 10000 h 10000"/>
                <a:gd name="connsiteX3" fmla="*/ 0 w 10000"/>
                <a:gd name="connsiteY3" fmla="*/ 7879 h 10000"/>
                <a:gd name="connsiteX0" fmla="*/ 10000 w 10000"/>
                <a:gd name="connsiteY0" fmla="*/ 0 h 10000"/>
                <a:gd name="connsiteX1" fmla="*/ 8079 w 10000"/>
                <a:gd name="connsiteY1" fmla="*/ 4848 h 10000"/>
                <a:gd name="connsiteX2" fmla="*/ 7881 w 10000"/>
                <a:gd name="connsiteY2" fmla="*/ 10000 h 10000"/>
                <a:gd name="connsiteX3" fmla="*/ 0 w 10000"/>
                <a:gd name="connsiteY3" fmla="*/ 7879 h 10000"/>
                <a:gd name="connsiteX0" fmla="*/ 10000 w 10000"/>
                <a:gd name="connsiteY0" fmla="*/ 0 h 10000"/>
                <a:gd name="connsiteX1" fmla="*/ 8079 w 10000"/>
                <a:gd name="connsiteY1" fmla="*/ 4848 h 10000"/>
                <a:gd name="connsiteX2" fmla="*/ 7881 w 10000"/>
                <a:gd name="connsiteY2" fmla="*/ 10000 h 10000"/>
                <a:gd name="connsiteX3" fmla="*/ 0 w 10000"/>
                <a:gd name="connsiteY3" fmla="*/ 7879 h 10000"/>
                <a:gd name="connsiteX0" fmla="*/ 10000 w 10000"/>
                <a:gd name="connsiteY0" fmla="*/ 0 h 10000"/>
                <a:gd name="connsiteX1" fmla="*/ 8079 w 10000"/>
                <a:gd name="connsiteY1" fmla="*/ 4848 h 10000"/>
                <a:gd name="connsiteX2" fmla="*/ 7881 w 10000"/>
                <a:gd name="connsiteY2" fmla="*/ 10000 h 10000"/>
                <a:gd name="connsiteX3" fmla="*/ 0 w 10000"/>
                <a:gd name="connsiteY3" fmla="*/ 7879 h 10000"/>
                <a:gd name="connsiteX0" fmla="*/ 10000 w 10000"/>
                <a:gd name="connsiteY0" fmla="*/ 0 h 10000"/>
                <a:gd name="connsiteX1" fmla="*/ 8079 w 10000"/>
                <a:gd name="connsiteY1" fmla="*/ 4848 h 10000"/>
                <a:gd name="connsiteX2" fmla="*/ 7881 w 10000"/>
                <a:gd name="connsiteY2" fmla="*/ 10000 h 10000"/>
                <a:gd name="connsiteX3" fmla="*/ 0 w 10000"/>
                <a:gd name="connsiteY3" fmla="*/ 7879 h 10000"/>
                <a:gd name="connsiteX0" fmla="*/ 10000 w 10000"/>
                <a:gd name="connsiteY0" fmla="*/ 0 h 10000"/>
                <a:gd name="connsiteX1" fmla="*/ 8079 w 10000"/>
                <a:gd name="connsiteY1" fmla="*/ 4848 h 10000"/>
                <a:gd name="connsiteX2" fmla="*/ 7881 w 10000"/>
                <a:gd name="connsiteY2" fmla="*/ 10000 h 10000"/>
                <a:gd name="connsiteX3" fmla="*/ 0 w 10000"/>
                <a:gd name="connsiteY3" fmla="*/ 7879 h 10000"/>
                <a:gd name="connsiteX0" fmla="*/ 10000 w 10000"/>
                <a:gd name="connsiteY0" fmla="*/ 0 h 10000"/>
                <a:gd name="connsiteX1" fmla="*/ 8079 w 10000"/>
                <a:gd name="connsiteY1" fmla="*/ 4848 h 10000"/>
                <a:gd name="connsiteX2" fmla="*/ 7881 w 10000"/>
                <a:gd name="connsiteY2" fmla="*/ 10000 h 10000"/>
                <a:gd name="connsiteX3" fmla="*/ 0 w 10000"/>
                <a:gd name="connsiteY3" fmla="*/ 7879 h 10000"/>
                <a:gd name="connsiteX0" fmla="*/ 10000 w 10000"/>
                <a:gd name="connsiteY0" fmla="*/ 0 h 10000"/>
                <a:gd name="connsiteX1" fmla="*/ 7881 w 10000"/>
                <a:gd name="connsiteY1" fmla="*/ 10000 h 10000"/>
                <a:gd name="connsiteX2" fmla="*/ 0 w 10000"/>
                <a:gd name="connsiteY2" fmla="*/ 7879 h 10000"/>
                <a:gd name="connsiteX0" fmla="*/ 10000 w 10000"/>
                <a:gd name="connsiteY0" fmla="*/ 0 h 10000"/>
                <a:gd name="connsiteX1" fmla="*/ 7881 w 10000"/>
                <a:gd name="connsiteY1" fmla="*/ 10000 h 10000"/>
                <a:gd name="connsiteX2" fmla="*/ 0 w 10000"/>
                <a:gd name="connsiteY2" fmla="*/ 7879 h 10000"/>
                <a:gd name="connsiteX0" fmla="*/ 10000 w 10000"/>
                <a:gd name="connsiteY0" fmla="*/ 0 h 10000"/>
                <a:gd name="connsiteX1" fmla="*/ 7881 w 10000"/>
                <a:gd name="connsiteY1" fmla="*/ 10000 h 10000"/>
                <a:gd name="connsiteX2" fmla="*/ 0 w 10000"/>
                <a:gd name="connsiteY2" fmla="*/ 7879 h 10000"/>
                <a:gd name="connsiteX0" fmla="*/ 10000 w 10000"/>
                <a:gd name="connsiteY0" fmla="*/ 0 h 10000"/>
                <a:gd name="connsiteX1" fmla="*/ 7881 w 10000"/>
                <a:gd name="connsiteY1" fmla="*/ 10000 h 10000"/>
                <a:gd name="connsiteX2" fmla="*/ 0 w 10000"/>
                <a:gd name="connsiteY2" fmla="*/ 7879 h 10000"/>
                <a:gd name="connsiteX0" fmla="*/ 10000 w 10000"/>
                <a:gd name="connsiteY0" fmla="*/ 0 h 10000"/>
                <a:gd name="connsiteX1" fmla="*/ 7881 w 10000"/>
                <a:gd name="connsiteY1" fmla="*/ 10000 h 10000"/>
                <a:gd name="connsiteX2" fmla="*/ 0 w 10000"/>
                <a:gd name="connsiteY2" fmla="*/ 7879 h 10000"/>
                <a:gd name="connsiteX0" fmla="*/ 10000 w 10000"/>
                <a:gd name="connsiteY0" fmla="*/ 0 h 10000"/>
                <a:gd name="connsiteX1" fmla="*/ 7881 w 10000"/>
                <a:gd name="connsiteY1" fmla="*/ 10000 h 10000"/>
                <a:gd name="connsiteX2" fmla="*/ 0 w 10000"/>
                <a:gd name="connsiteY2" fmla="*/ 7879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10000">
                  <a:moveTo>
                    <a:pt x="10000" y="0"/>
                  </a:moveTo>
                  <a:cubicBezTo>
                    <a:pt x="5983" y="4993"/>
                    <a:pt x="11933" y="8687"/>
                    <a:pt x="7881" y="10000"/>
                  </a:cubicBezTo>
                  <a:cubicBezTo>
                    <a:pt x="5077" y="9455"/>
                    <a:pt x="2804" y="8788"/>
                    <a:pt x="0" y="7879"/>
                  </a:cubicBezTo>
                </a:path>
              </a:pathLst>
            </a:custGeom>
            <a:noFill/>
            <a:ln w="19050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4" name="Freeform 78"/>
            <p:cNvSpPr>
              <a:spLocks/>
            </p:cNvSpPr>
            <p:nvPr/>
          </p:nvSpPr>
          <p:spPr bwMode="auto">
            <a:xfrm>
              <a:off x="3406601" y="4017999"/>
              <a:ext cx="48591" cy="314305"/>
            </a:xfrm>
            <a:custGeom>
              <a:avLst/>
              <a:gdLst>
                <a:gd name="T0" fmla="*/ 76428128 w 54"/>
                <a:gd name="T1" fmla="*/ 0 h 228"/>
                <a:gd name="T2" fmla="*/ 121386027 w 54"/>
                <a:gd name="T3" fmla="*/ 287297813 h 228"/>
                <a:gd name="T4" fmla="*/ 0 w 54"/>
                <a:gd name="T5" fmla="*/ 574595625 h 228"/>
                <a:gd name="T6" fmla="*/ 0 60000 65536"/>
                <a:gd name="T7" fmla="*/ 0 60000 65536"/>
                <a:gd name="T8" fmla="*/ 0 60000 65536"/>
                <a:gd name="connsiteX0" fmla="*/ 4335 w 8039"/>
                <a:gd name="connsiteY0" fmla="*/ 0 h 8596"/>
                <a:gd name="connsiteX1" fmla="*/ 8039 w 8039"/>
                <a:gd name="connsiteY1" fmla="*/ 5000 h 8596"/>
                <a:gd name="connsiteX2" fmla="*/ 0 w 8039"/>
                <a:gd name="connsiteY2" fmla="*/ 8596 h 8596"/>
                <a:gd name="connsiteX0" fmla="*/ 5392 w 8049"/>
                <a:gd name="connsiteY0" fmla="*/ 0 h 10000"/>
                <a:gd name="connsiteX1" fmla="*/ 8049 w 8049"/>
                <a:gd name="connsiteY1" fmla="*/ 5511 h 10000"/>
                <a:gd name="connsiteX2" fmla="*/ 0 w 8049"/>
                <a:gd name="connsiteY2" fmla="*/ 10000 h 10000"/>
                <a:gd name="connsiteX0" fmla="*/ 6699 w 10000"/>
                <a:gd name="connsiteY0" fmla="*/ 0 h 10000"/>
                <a:gd name="connsiteX1" fmla="*/ 10000 w 10000"/>
                <a:gd name="connsiteY1" fmla="*/ 5511 h 10000"/>
                <a:gd name="connsiteX2" fmla="*/ 0 w 10000"/>
                <a:gd name="connsiteY2" fmla="*/ 10000 h 10000"/>
                <a:gd name="connsiteX0" fmla="*/ 6699 w 6699"/>
                <a:gd name="connsiteY0" fmla="*/ 0 h 10000"/>
                <a:gd name="connsiteX1" fmla="*/ 0 w 6699"/>
                <a:gd name="connsiteY1" fmla="*/ 10000 h 10000"/>
                <a:gd name="connsiteX0" fmla="*/ 10000 w 11485"/>
                <a:gd name="connsiteY0" fmla="*/ 0 h 10000"/>
                <a:gd name="connsiteX1" fmla="*/ 0 w 11485"/>
                <a:gd name="connsiteY1" fmla="*/ 10000 h 10000"/>
                <a:gd name="connsiteX0" fmla="*/ 10000 w 12886"/>
                <a:gd name="connsiteY0" fmla="*/ 0 h 10000"/>
                <a:gd name="connsiteX1" fmla="*/ 0 w 12886"/>
                <a:gd name="connsiteY1" fmla="*/ 10000 h 10000"/>
                <a:gd name="connsiteX0" fmla="*/ 10000 w 14507"/>
                <a:gd name="connsiteY0" fmla="*/ 0 h 10000"/>
                <a:gd name="connsiteX1" fmla="*/ 0 w 14507"/>
                <a:gd name="connsiteY1" fmla="*/ 10000 h 10000"/>
                <a:gd name="connsiteX0" fmla="*/ 10000 w 14507"/>
                <a:gd name="connsiteY0" fmla="*/ 0 h 10204"/>
                <a:gd name="connsiteX1" fmla="*/ 0 w 14507"/>
                <a:gd name="connsiteY1" fmla="*/ 10204 h 10204"/>
                <a:gd name="connsiteX0" fmla="*/ 11809 w 15885"/>
                <a:gd name="connsiteY0" fmla="*/ 0 h 10102"/>
                <a:gd name="connsiteX1" fmla="*/ 0 w 15885"/>
                <a:gd name="connsiteY1" fmla="*/ 10102 h 10102"/>
                <a:gd name="connsiteX0" fmla="*/ 10000 w 14507"/>
                <a:gd name="connsiteY0" fmla="*/ 0 h 10204"/>
                <a:gd name="connsiteX1" fmla="*/ 0 w 14507"/>
                <a:gd name="connsiteY1" fmla="*/ 10204 h 10204"/>
                <a:gd name="connsiteX0" fmla="*/ 9095 w 13846"/>
                <a:gd name="connsiteY0" fmla="*/ 0 h 10102"/>
                <a:gd name="connsiteX1" fmla="*/ 0 w 13846"/>
                <a:gd name="connsiteY1" fmla="*/ 10102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46" h="10102">
                  <a:moveTo>
                    <a:pt x="9095" y="0"/>
                  </a:moveTo>
                  <a:cubicBezTo>
                    <a:pt x="18428" y="4761"/>
                    <a:pt x="13285" y="6361"/>
                    <a:pt x="0" y="10102"/>
                  </a:cubicBezTo>
                </a:path>
              </a:pathLst>
            </a:custGeom>
            <a:noFill/>
            <a:ln w="19050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5" name="Oval 79"/>
            <p:cNvSpPr>
              <a:spLocks noChangeArrowheads="1"/>
            </p:cNvSpPr>
            <p:nvPr/>
          </p:nvSpPr>
          <p:spPr bwMode="auto">
            <a:xfrm>
              <a:off x="3068460" y="3935448"/>
              <a:ext cx="373063" cy="222250"/>
            </a:xfrm>
            <a:prstGeom prst="ellipse">
              <a:avLst/>
            </a:prstGeom>
            <a:noFill/>
            <a:ln w="19050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Helvetica" charset="0"/>
                <a:ea typeface="ＭＳ Ｐゴシック" charset="0"/>
                <a:cs typeface="Helvetica" charset="0"/>
              </a:endParaRPr>
            </a:p>
          </p:txBody>
        </p:sp>
        <p:sp>
          <p:nvSpPr>
            <p:cNvPr id="26" name="Freeform 80"/>
            <p:cNvSpPr>
              <a:spLocks/>
            </p:cNvSpPr>
            <p:nvPr/>
          </p:nvSpPr>
          <p:spPr bwMode="auto">
            <a:xfrm>
              <a:off x="4576585" y="3663986"/>
              <a:ext cx="398472" cy="596879"/>
            </a:xfrm>
            <a:custGeom>
              <a:avLst/>
              <a:gdLst>
                <a:gd name="T0" fmla="*/ 612399556 w 243"/>
                <a:gd name="T1" fmla="*/ 952619063 h 378"/>
                <a:gd name="T2" fmla="*/ 226814356 w 243"/>
                <a:gd name="T3" fmla="*/ 635079375 h 378"/>
                <a:gd name="T4" fmla="*/ 105846700 w 243"/>
                <a:gd name="T5" fmla="*/ 453628125 h 378"/>
                <a:gd name="T6" fmla="*/ 0 w 243"/>
                <a:gd name="T7" fmla="*/ 0 h 37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3"/>
                <a:gd name="T13" fmla="*/ 0 h 378"/>
                <a:gd name="T14" fmla="*/ 243 w 243"/>
                <a:gd name="T15" fmla="*/ 378 h 378"/>
                <a:gd name="connsiteX0" fmla="*/ 10000 w 10000"/>
                <a:gd name="connsiteY0" fmla="*/ 10000 h 10000"/>
                <a:gd name="connsiteX1" fmla="*/ 3704 w 10000"/>
                <a:gd name="connsiteY1" fmla="*/ 6667 h 10000"/>
                <a:gd name="connsiteX2" fmla="*/ 0 w 10000"/>
                <a:gd name="connsiteY2" fmla="*/ 0 h 10000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329 w 10329"/>
                <a:gd name="connsiteY0" fmla="*/ 9947 h 9947"/>
                <a:gd name="connsiteX1" fmla="*/ 0 w 10329"/>
                <a:gd name="connsiteY1" fmla="*/ 0 h 9947"/>
                <a:gd name="connsiteX0" fmla="*/ 9841 w 9841"/>
                <a:gd name="connsiteY0" fmla="*/ 10053 h 10053"/>
                <a:gd name="connsiteX1" fmla="*/ 0 w 9841"/>
                <a:gd name="connsiteY1" fmla="*/ 0 h 10053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162 w 10162"/>
                <a:gd name="connsiteY0" fmla="*/ 9947 h 9947"/>
                <a:gd name="connsiteX1" fmla="*/ 0 w 10162"/>
                <a:gd name="connsiteY1" fmla="*/ 0 h 9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62" h="9947">
                  <a:moveTo>
                    <a:pt x="10162" y="9947"/>
                  </a:moveTo>
                  <a:cubicBezTo>
                    <a:pt x="5830" y="6826"/>
                    <a:pt x="40" y="4921"/>
                    <a:pt x="0" y="0"/>
                  </a:cubicBezTo>
                </a:path>
              </a:pathLst>
            </a:custGeom>
            <a:noFill/>
            <a:ln w="19050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7" name="Rectangle 83"/>
            <p:cNvSpPr>
              <a:spLocks noChangeArrowheads="1"/>
            </p:cNvSpPr>
            <p:nvPr/>
          </p:nvSpPr>
          <p:spPr bwMode="auto">
            <a:xfrm rot="1147844">
              <a:off x="2203273" y="4089436"/>
              <a:ext cx="679450" cy="555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Helvetica" charset="0"/>
                <a:ea typeface="ＭＳ Ｐゴシック" charset="0"/>
                <a:cs typeface="Helvetica" charset="0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1834720" y="1560548"/>
              <a:ext cx="5485337" cy="1584893"/>
            </a:xfrm>
            <a:prstGeom prst="ellipse">
              <a:avLst/>
            </a:prstGeom>
            <a:noFill/>
            <a:ln w="6350" cap="flat" cmpd="sng" algn="ctr">
              <a:noFill/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29" name="Arc 28"/>
            <p:cNvSpPr>
              <a:spLocks/>
            </p:cNvSpPr>
            <p:nvPr/>
          </p:nvSpPr>
          <p:spPr bwMode="auto">
            <a:xfrm>
              <a:off x="1629990" y="1435608"/>
              <a:ext cx="5888736" cy="1856232"/>
            </a:xfrm>
            <a:prstGeom prst="arc">
              <a:avLst>
                <a:gd name="adj1" fmla="val 8170548"/>
                <a:gd name="adj2" fmla="val 2659416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30" name="Arc 29"/>
            <p:cNvSpPr>
              <a:spLocks noChangeAspect="1"/>
            </p:cNvSpPr>
            <p:nvPr/>
          </p:nvSpPr>
          <p:spPr bwMode="auto">
            <a:xfrm>
              <a:off x="1750323" y="1508760"/>
              <a:ext cx="5666723" cy="1706563"/>
            </a:xfrm>
            <a:prstGeom prst="arc">
              <a:avLst>
                <a:gd name="adj1" fmla="val 7033958"/>
                <a:gd name="adj2" fmla="val 9766319"/>
              </a:avLst>
            </a:prstGeom>
            <a:noFill/>
            <a:ln w="28575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31" name="Arc 30"/>
            <p:cNvSpPr>
              <a:spLocks noChangeAspect="1"/>
            </p:cNvSpPr>
            <p:nvPr/>
          </p:nvSpPr>
          <p:spPr bwMode="auto">
            <a:xfrm>
              <a:off x="1753498" y="1506573"/>
              <a:ext cx="5658362" cy="1706563"/>
            </a:xfrm>
            <a:prstGeom prst="arc">
              <a:avLst>
                <a:gd name="adj1" fmla="val 1033641"/>
                <a:gd name="adj2" fmla="val 3765522"/>
              </a:avLst>
            </a:prstGeom>
            <a:noFill/>
            <a:ln w="28575" cap="flat" cmpd="sng" algn="ctr">
              <a:solidFill>
                <a:srgbClr val="FEB10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32" name="Arc 31"/>
            <p:cNvSpPr>
              <a:spLocks noChangeAspect="1"/>
            </p:cNvSpPr>
            <p:nvPr/>
          </p:nvSpPr>
          <p:spPr bwMode="auto">
            <a:xfrm>
              <a:off x="1753498" y="1506573"/>
              <a:ext cx="5655187" cy="1717895"/>
            </a:xfrm>
            <a:prstGeom prst="arc">
              <a:avLst>
                <a:gd name="adj1" fmla="val 17802828"/>
                <a:gd name="adj2" fmla="val 20517661"/>
              </a:avLst>
            </a:prstGeom>
            <a:noFill/>
            <a:ln w="28575" cap="flat" cmpd="sng" algn="ctr">
              <a:solidFill>
                <a:srgbClr val="FEB10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33" name="Arc 32"/>
            <p:cNvSpPr/>
            <p:nvPr/>
          </p:nvSpPr>
          <p:spPr bwMode="auto">
            <a:xfrm>
              <a:off x="1872783" y="1614187"/>
              <a:ext cx="5418091" cy="1487596"/>
            </a:xfrm>
            <a:prstGeom prst="arc">
              <a:avLst>
                <a:gd name="adj1" fmla="val 6969159"/>
                <a:gd name="adj2" fmla="val 9753335"/>
              </a:avLst>
            </a:prstGeom>
            <a:noFill/>
            <a:ln w="28575" cap="flat" cmpd="sng" algn="ctr">
              <a:solidFill>
                <a:srgbClr val="FEB109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34" name="Arc 33"/>
            <p:cNvSpPr/>
            <p:nvPr/>
          </p:nvSpPr>
          <p:spPr bwMode="auto">
            <a:xfrm>
              <a:off x="1871994" y="1608581"/>
              <a:ext cx="5417426" cy="1494736"/>
            </a:xfrm>
            <a:prstGeom prst="arc">
              <a:avLst>
                <a:gd name="adj1" fmla="val 21056474"/>
                <a:gd name="adj2" fmla="val 558223"/>
              </a:avLst>
            </a:prstGeom>
            <a:noFill/>
            <a:ln w="28575" cap="flat" cmpd="sng" algn="ctr">
              <a:solidFill>
                <a:srgbClr val="FEB10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35" name="Arc 34"/>
            <p:cNvSpPr/>
            <p:nvPr/>
          </p:nvSpPr>
          <p:spPr bwMode="auto">
            <a:xfrm>
              <a:off x="1871994" y="1608581"/>
              <a:ext cx="5418880" cy="1485266"/>
            </a:xfrm>
            <a:prstGeom prst="arc">
              <a:avLst>
                <a:gd name="adj1" fmla="val 17727112"/>
                <a:gd name="adj2" fmla="val 20544778"/>
              </a:avLst>
            </a:prstGeom>
            <a:noFill/>
            <a:ln w="28575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36" name="Arc 35"/>
            <p:cNvSpPr>
              <a:spLocks/>
            </p:cNvSpPr>
            <p:nvPr/>
          </p:nvSpPr>
          <p:spPr bwMode="auto">
            <a:xfrm>
              <a:off x="1526426" y="1362456"/>
              <a:ext cx="6089904" cy="2002536"/>
            </a:xfrm>
            <a:prstGeom prst="arc">
              <a:avLst>
                <a:gd name="adj1" fmla="val 21051294"/>
                <a:gd name="adj2" fmla="val 20434636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1988832" y="3905286"/>
              <a:ext cx="224105" cy="100012"/>
              <a:chOff x="1988832" y="3905286"/>
              <a:chExt cx="224105" cy="100012"/>
            </a:xfrm>
          </p:grpSpPr>
          <p:sp>
            <p:nvSpPr>
              <p:cNvPr id="83" name="Oval 82"/>
              <p:cNvSpPr/>
              <p:nvPr/>
            </p:nvSpPr>
            <p:spPr bwMode="auto">
              <a:xfrm>
                <a:off x="1988832" y="3905286"/>
                <a:ext cx="135190" cy="99747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84" name="Freeform 75"/>
              <p:cNvSpPr>
                <a:spLocks/>
              </p:cNvSpPr>
              <p:nvPr/>
            </p:nvSpPr>
            <p:spPr bwMode="auto">
              <a:xfrm>
                <a:off x="2122434" y="3973562"/>
                <a:ext cx="90503" cy="31736"/>
              </a:xfrm>
              <a:custGeom>
                <a:avLst/>
                <a:gdLst>
                  <a:gd name="T0" fmla="*/ 380542006 w 151"/>
                  <a:gd name="T1" fmla="*/ 0 h 175"/>
                  <a:gd name="T2" fmla="*/ 292337515 w 151"/>
                  <a:gd name="T3" fmla="*/ 201610550 h 175"/>
                  <a:gd name="T4" fmla="*/ 320058382 w 151"/>
                  <a:gd name="T5" fmla="*/ 441024169 h 175"/>
                  <a:gd name="T6" fmla="*/ 0 w 151"/>
                  <a:gd name="T7" fmla="*/ 327618135 h 175"/>
                  <a:gd name="T8" fmla="*/ 0 60000 65536"/>
                  <a:gd name="T9" fmla="*/ 0 60000 65536"/>
                  <a:gd name="T10" fmla="*/ 0 60000 65536"/>
                  <a:gd name="T11" fmla="*/ 0 60000 65536"/>
                  <a:gd name="connsiteX0" fmla="*/ 10000 w 10000"/>
                  <a:gd name="connsiteY0" fmla="*/ 0 h 7429"/>
                  <a:gd name="connsiteX1" fmla="*/ 7682 w 10000"/>
                  <a:gd name="connsiteY1" fmla="*/ 4571 h 7429"/>
                  <a:gd name="connsiteX2" fmla="*/ 0 w 10000"/>
                  <a:gd name="connsiteY2" fmla="*/ 7429 h 7429"/>
                  <a:gd name="connsiteX0" fmla="*/ 10000 w 10000"/>
                  <a:gd name="connsiteY0" fmla="*/ 0 h 10000"/>
                  <a:gd name="connsiteX1" fmla="*/ 0 w 10000"/>
                  <a:gd name="connsiteY1" fmla="*/ 10000 h 10000"/>
                  <a:gd name="connsiteX0" fmla="*/ 10795 w 10795"/>
                  <a:gd name="connsiteY0" fmla="*/ 0 h 9077"/>
                  <a:gd name="connsiteX1" fmla="*/ 0 w 10795"/>
                  <a:gd name="connsiteY1" fmla="*/ 9077 h 9077"/>
                  <a:gd name="connsiteX0" fmla="*/ 5338 w 5338"/>
                  <a:gd name="connsiteY0" fmla="*/ 2372 h 2372"/>
                  <a:gd name="connsiteX1" fmla="*/ 0 w 5338"/>
                  <a:gd name="connsiteY1" fmla="*/ 0 h 2372"/>
                  <a:gd name="connsiteX0" fmla="*/ 6552 w 6552"/>
                  <a:gd name="connsiteY0" fmla="*/ 7142 h 7142"/>
                  <a:gd name="connsiteX1" fmla="*/ 0 w 6552"/>
                  <a:gd name="connsiteY1" fmla="*/ 0 h 7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2" h="7142">
                    <a:moveTo>
                      <a:pt x="6552" y="7142"/>
                    </a:moveTo>
                    <a:lnTo>
                      <a:pt x="0" y="0"/>
                    </a:lnTo>
                  </a:path>
                </a:pathLst>
              </a:custGeom>
              <a:noFill/>
              <a:ln w="19050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 b="1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38" name="Oval 37"/>
            <p:cNvSpPr/>
            <p:nvPr/>
          </p:nvSpPr>
          <p:spPr bwMode="auto">
            <a:xfrm>
              <a:off x="5907556" y="1168389"/>
              <a:ext cx="135190" cy="99747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39" name="Parallelogram 38"/>
            <p:cNvSpPr/>
            <p:nvPr/>
          </p:nvSpPr>
          <p:spPr bwMode="auto">
            <a:xfrm rot="1442436">
              <a:off x="6110150" y="1328780"/>
              <a:ext cx="338754" cy="67592"/>
            </a:xfrm>
            <a:prstGeom prst="parallelogram">
              <a:avLst>
                <a:gd name="adj" fmla="val 81143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40" name="Rectangle 16"/>
            <p:cNvSpPr>
              <a:spLocks noChangeArrowheads="1"/>
            </p:cNvSpPr>
            <p:nvPr/>
          </p:nvSpPr>
          <p:spPr bwMode="auto">
            <a:xfrm>
              <a:off x="4285655" y="2153985"/>
              <a:ext cx="57868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500" b="1" dirty="0" err="1">
                  <a:solidFill>
                    <a:srgbClr val="000000"/>
                  </a:solidFill>
                  <a:latin typeface="Helvetica" charset="0"/>
                  <a:ea typeface="ＭＳ Ｐゴシック" charset="0"/>
                  <a:cs typeface="Helvetica" charset="0"/>
                </a:rPr>
                <a:t>eRHIC</a:t>
              </a:r>
              <a:endParaRPr lang="en-US" sz="2400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Helvetica" charset="0"/>
              </a:endParaRPr>
            </a:p>
          </p:txBody>
        </p:sp>
        <p:sp>
          <p:nvSpPr>
            <p:cNvPr id="41" name="Rectangle 16"/>
            <p:cNvSpPr>
              <a:spLocks noChangeArrowheads="1"/>
            </p:cNvSpPr>
            <p:nvPr/>
          </p:nvSpPr>
          <p:spPr bwMode="auto">
            <a:xfrm rot="21045798">
              <a:off x="5621098" y="3231712"/>
              <a:ext cx="63872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FF0000"/>
                  </a:solidFill>
                  <a:latin typeface="Helvetica" charset="0"/>
                  <a:ea typeface="ＭＳ Ｐゴシック" charset="0"/>
                  <a:cs typeface="Helvetica" charset="0"/>
                </a:rPr>
                <a:t>electron</a:t>
              </a:r>
            </a:p>
          </p:txBody>
        </p:sp>
        <p:sp>
          <p:nvSpPr>
            <p:cNvPr id="42" name="Rectangle 16"/>
            <p:cNvSpPr>
              <a:spLocks noChangeArrowheads="1"/>
            </p:cNvSpPr>
            <p:nvPr/>
          </p:nvSpPr>
          <p:spPr bwMode="auto">
            <a:xfrm rot="2479293" flipH="1">
              <a:off x="2024512" y="2372654"/>
              <a:ext cx="2395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3366FF"/>
                  </a:solidFill>
                  <a:latin typeface="Helvetica" charset="0"/>
                  <a:ea typeface="ＭＳ Ｐゴシック" charset="0"/>
                  <a:cs typeface="Helvetica" charset="0"/>
                </a:rPr>
                <a:t>ion</a:t>
              </a:r>
            </a:p>
          </p:txBody>
        </p:sp>
        <p:sp>
          <p:nvSpPr>
            <p:cNvPr id="43" name="Rectangle 16"/>
            <p:cNvSpPr>
              <a:spLocks noChangeArrowheads="1"/>
            </p:cNvSpPr>
            <p:nvPr/>
          </p:nvSpPr>
          <p:spPr bwMode="auto">
            <a:xfrm rot="426611">
              <a:off x="3245141" y="2791132"/>
              <a:ext cx="2395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FEB109"/>
                  </a:solidFill>
                  <a:latin typeface="Helvetica" charset="0"/>
                  <a:ea typeface="ＭＳ Ｐゴシック" charset="0"/>
                  <a:cs typeface="Helvetica" charset="0"/>
                </a:rPr>
                <a:t>ion</a:t>
              </a:r>
            </a:p>
          </p:txBody>
        </p:sp>
        <p:sp>
          <p:nvSpPr>
            <p:cNvPr id="44" name="Arc 43"/>
            <p:cNvSpPr/>
            <p:nvPr/>
          </p:nvSpPr>
          <p:spPr bwMode="auto">
            <a:xfrm>
              <a:off x="1873448" y="1604612"/>
              <a:ext cx="5417426" cy="1498705"/>
            </a:xfrm>
            <a:prstGeom prst="arc">
              <a:avLst>
                <a:gd name="adj1" fmla="val 10252256"/>
                <a:gd name="adj2" fmla="val 11341916"/>
              </a:avLst>
            </a:prstGeom>
            <a:noFill/>
            <a:ln w="28575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45" name="Arc 44"/>
            <p:cNvSpPr>
              <a:spLocks/>
            </p:cNvSpPr>
            <p:nvPr/>
          </p:nvSpPr>
          <p:spPr bwMode="auto">
            <a:xfrm>
              <a:off x="1754292" y="1506574"/>
              <a:ext cx="5658362" cy="1709738"/>
            </a:xfrm>
            <a:prstGeom prst="arc">
              <a:avLst>
                <a:gd name="adj1" fmla="val 10259455"/>
                <a:gd name="adj2" fmla="val 11350380"/>
              </a:avLst>
            </a:prstGeom>
            <a:noFill/>
            <a:ln w="28575" cap="flat" cmpd="sng" algn="ctr">
              <a:solidFill>
                <a:srgbClr val="FEB10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46" name="Arc 45"/>
            <p:cNvSpPr>
              <a:spLocks/>
            </p:cNvSpPr>
            <p:nvPr/>
          </p:nvSpPr>
          <p:spPr bwMode="auto">
            <a:xfrm>
              <a:off x="1753498" y="1508919"/>
              <a:ext cx="5658362" cy="1706563"/>
            </a:xfrm>
            <a:prstGeom prst="arc">
              <a:avLst>
                <a:gd name="adj1" fmla="val 21045882"/>
                <a:gd name="adj2" fmla="val 545631"/>
              </a:avLst>
            </a:prstGeom>
            <a:noFill/>
            <a:ln w="28575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47" name="Arc 46"/>
            <p:cNvSpPr/>
            <p:nvPr/>
          </p:nvSpPr>
          <p:spPr bwMode="auto">
            <a:xfrm flipV="1">
              <a:off x="1873448" y="1617988"/>
              <a:ext cx="5418880" cy="1485266"/>
            </a:xfrm>
            <a:prstGeom prst="arc">
              <a:avLst>
                <a:gd name="adj1" fmla="val 17866865"/>
                <a:gd name="adj2" fmla="val 20557542"/>
              </a:avLst>
            </a:prstGeom>
            <a:noFill/>
            <a:ln w="28575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48" name="Arc 47"/>
            <p:cNvSpPr/>
            <p:nvPr/>
          </p:nvSpPr>
          <p:spPr bwMode="auto">
            <a:xfrm flipH="1">
              <a:off x="1871994" y="1610218"/>
              <a:ext cx="5418880" cy="1485265"/>
            </a:xfrm>
            <a:prstGeom prst="arc">
              <a:avLst>
                <a:gd name="adj1" fmla="val 17835705"/>
                <a:gd name="adj2" fmla="val 20573398"/>
              </a:avLst>
            </a:prstGeom>
            <a:noFill/>
            <a:ln w="28575" cap="flat" cmpd="sng" algn="ctr">
              <a:solidFill>
                <a:srgbClr val="FEB10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FEB109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4120575" y="1513376"/>
              <a:ext cx="829469" cy="104045"/>
            </a:xfrm>
            <a:custGeom>
              <a:avLst/>
              <a:gdLst>
                <a:gd name="connsiteX0" fmla="*/ 0 w 829469"/>
                <a:gd name="connsiteY0" fmla="*/ 0 h 103187"/>
                <a:gd name="connsiteX1" fmla="*/ 285750 w 829469"/>
                <a:gd name="connsiteY1" fmla="*/ 43656 h 103187"/>
                <a:gd name="connsiteX2" fmla="*/ 587375 w 829469"/>
                <a:gd name="connsiteY2" fmla="*/ 47625 h 103187"/>
                <a:gd name="connsiteX3" fmla="*/ 829469 w 829469"/>
                <a:gd name="connsiteY3" fmla="*/ 103187 h 103187"/>
                <a:gd name="connsiteX0" fmla="*/ 0 w 829469"/>
                <a:gd name="connsiteY0" fmla="*/ 0 h 103187"/>
                <a:gd name="connsiteX1" fmla="*/ 285750 w 829469"/>
                <a:gd name="connsiteY1" fmla="*/ 43656 h 103187"/>
                <a:gd name="connsiteX2" fmla="*/ 609600 w 829469"/>
                <a:gd name="connsiteY2" fmla="*/ 47625 h 103187"/>
                <a:gd name="connsiteX3" fmla="*/ 829469 w 829469"/>
                <a:gd name="connsiteY3" fmla="*/ 103187 h 103187"/>
                <a:gd name="connsiteX0" fmla="*/ 0 w 829469"/>
                <a:gd name="connsiteY0" fmla="*/ 0 h 103187"/>
                <a:gd name="connsiteX1" fmla="*/ 285750 w 829469"/>
                <a:gd name="connsiteY1" fmla="*/ 43656 h 103187"/>
                <a:gd name="connsiteX2" fmla="*/ 609600 w 829469"/>
                <a:gd name="connsiteY2" fmla="*/ 41275 h 103187"/>
                <a:gd name="connsiteX3" fmla="*/ 829469 w 829469"/>
                <a:gd name="connsiteY3" fmla="*/ 103187 h 103187"/>
                <a:gd name="connsiteX0" fmla="*/ 0 w 829469"/>
                <a:gd name="connsiteY0" fmla="*/ 0 h 103187"/>
                <a:gd name="connsiteX1" fmla="*/ 285750 w 829469"/>
                <a:gd name="connsiteY1" fmla="*/ 43656 h 103187"/>
                <a:gd name="connsiteX2" fmla="*/ 609600 w 829469"/>
                <a:gd name="connsiteY2" fmla="*/ 41275 h 103187"/>
                <a:gd name="connsiteX3" fmla="*/ 829469 w 829469"/>
                <a:gd name="connsiteY3" fmla="*/ 103187 h 103187"/>
                <a:gd name="connsiteX0" fmla="*/ 0 w 829469"/>
                <a:gd name="connsiteY0" fmla="*/ 0 h 103187"/>
                <a:gd name="connsiteX1" fmla="*/ 285750 w 829469"/>
                <a:gd name="connsiteY1" fmla="*/ 43656 h 103187"/>
                <a:gd name="connsiteX2" fmla="*/ 609600 w 829469"/>
                <a:gd name="connsiteY2" fmla="*/ 41275 h 103187"/>
                <a:gd name="connsiteX3" fmla="*/ 829469 w 829469"/>
                <a:gd name="connsiteY3" fmla="*/ 103187 h 103187"/>
                <a:gd name="connsiteX0" fmla="*/ 0 w 829469"/>
                <a:gd name="connsiteY0" fmla="*/ 0 h 103187"/>
                <a:gd name="connsiteX1" fmla="*/ 285750 w 829469"/>
                <a:gd name="connsiteY1" fmla="*/ 43656 h 103187"/>
                <a:gd name="connsiteX2" fmla="*/ 609600 w 829469"/>
                <a:gd name="connsiteY2" fmla="*/ 41275 h 103187"/>
                <a:gd name="connsiteX3" fmla="*/ 829469 w 829469"/>
                <a:gd name="connsiteY3" fmla="*/ 103187 h 103187"/>
                <a:gd name="connsiteX0" fmla="*/ 0 w 829469"/>
                <a:gd name="connsiteY0" fmla="*/ 0 h 103187"/>
                <a:gd name="connsiteX1" fmla="*/ 285750 w 829469"/>
                <a:gd name="connsiteY1" fmla="*/ 43656 h 103187"/>
                <a:gd name="connsiteX2" fmla="*/ 609600 w 829469"/>
                <a:gd name="connsiteY2" fmla="*/ 41275 h 103187"/>
                <a:gd name="connsiteX3" fmla="*/ 829469 w 829469"/>
                <a:gd name="connsiteY3" fmla="*/ 103187 h 103187"/>
                <a:gd name="connsiteX0" fmla="*/ 0 w 829469"/>
                <a:gd name="connsiteY0" fmla="*/ 0 h 104045"/>
                <a:gd name="connsiteX1" fmla="*/ 285750 w 829469"/>
                <a:gd name="connsiteY1" fmla="*/ 43656 h 104045"/>
                <a:gd name="connsiteX2" fmla="*/ 609600 w 829469"/>
                <a:gd name="connsiteY2" fmla="*/ 41275 h 104045"/>
                <a:gd name="connsiteX3" fmla="*/ 829469 w 829469"/>
                <a:gd name="connsiteY3" fmla="*/ 103187 h 10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9469" h="104045">
                  <a:moveTo>
                    <a:pt x="0" y="0"/>
                  </a:moveTo>
                  <a:lnTo>
                    <a:pt x="285750" y="43656"/>
                  </a:lnTo>
                  <a:lnTo>
                    <a:pt x="609600" y="41275"/>
                  </a:lnTo>
                  <a:cubicBezTo>
                    <a:pt x="682890" y="61912"/>
                    <a:pt x="829204" y="111125"/>
                    <a:pt x="829469" y="103187"/>
                  </a:cubicBezTo>
                </a:path>
              </a:pathLst>
            </a:custGeom>
            <a:ln>
              <a:solidFill>
                <a:srgbClr val="00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4182848" y="1516539"/>
              <a:ext cx="846265" cy="101568"/>
            </a:xfrm>
            <a:custGeom>
              <a:avLst/>
              <a:gdLst>
                <a:gd name="T0" fmla="*/ 0 w 638"/>
                <a:gd name="T1" fmla="*/ 201612500 h 80"/>
                <a:gd name="T2" fmla="*/ 448587813 w 638"/>
                <a:gd name="T3" fmla="*/ 186491563 h 80"/>
                <a:gd name="T4" fmla="*/ 559474688 w 638"/>
                <a:gd name="T5" fmla="*/ 80645000 h 80"/>
                <a:gd name="T6" fmla="*/ 1003022188 w 638"/>
                <a:gd name="T7" fmla="*/ 80645000 h 80"/>
                <a:gd name="T8" fmla="*/ 1139110625 w 638"/>
                <a:gd name="T9" fmla="*/ 0 h 80"/>
                <a:gd name="T10" fmla="*/ 1607859688 w 638"/>
                <a:gd name="T11" fmla="*/ 10080625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8"/>
                <a:gd name="T19" fmla="*/ 0 h 80"/>
                <a:gd name="T20" fmla="*/ 638 w 638"/>
                <a:gd name="T21" fmla="*/ 80 h 80"/>
                <a:gd name="connsiteX0" fmla="*/ 0 w 8997"/>
                <a:gd name="connsiteY0" fmla="*/ 10000 h 10000"/>
                <a:gd name="connsiteX1" fmla="*/ 1787 w 8997"/>
                <a:gd name="connsiteY1" fmla="*/ 9250 h 10000"/>
                <a:gd name="connsiteX2" fmla="*/ 2477 w 8997"/>
                <a:gd name="connsiteY2" fmla="*/ 4000 h 10000"/>
                <a:gd name="connsiteX3" fmla="*/ 5235 w 8997"/>
                <a:gd name="connsiteY3" fmla="*/ 4000 h 10000"/>
                <a:gd name="connsiteX4" fmla="*/ 6082 w 8997"/>
                <a:gd name="connsiteY4" fmla="*/ 0 h 10000"/>
                <a:gd name="connsiteX5" fmla="*/ 8997 w 8997"/>
                <a:gd name="connsiteY5" fmla="*/ 500 h 10000"/>
                <a:gd name="connsiteX0" fmla="*/ 0 w 10105"/>
                <a:gd name="connsiteY0" fmla="*/ 10000 h 10000"/>
                <a:gd name="connsiteX1" fmla="*/ 2091 w 10105"/>
                <a:gd name="connsiteY1" fmla="*/ 9250 h 10000"/>
                <a:gd name="connsiteX2" fmla="*/ 2858 w 10105"/>
                <a:gd name="connsiteY2" fmla="*/ 4000 h 10000"/>
                <a:gd name="connsiteX3" fmla="*/ 5924 w 10105"/>
                <a:gd name="connsiteY3" fmla="*/ 4000 h 10000"/>
                <a:gd name="connsiteX4" fmla="*/ 6865 w 10105"/>
                <a:gd name="connsiteY4" fmla="*/ 0 h 10000"/>
                <a:gd name="connsiteX5" fmla="*/ 10105 w 10105"/>
                <a:gd name="connsiteY5" fmla="*/ 500 h 10000"/>
                <a:gd name="connsiteX0" fmla="*/ 0 w 10105"/>
                <a:gd name="connsiteY0" fmla="*/ 10000 h 10000"/>
                <a:gd name="connsiteX1" fmla="*/ 2091 w 10105"/>
                <a:gd name="connsiteY1" fmla="*/ 9250 h 10000"/>
                <a:gd name="connsiteX2" fmla="*/ 2858 w 10105"/>
                <a:gd name="connsiteY2" fmla="*/ 4000 h 10000"/>
                <a:gd name="connsiteX3" fmla="*/ 5924 w 10105"/>
                <a:gd name="connsiteY3" fmla="*/ 4000 h 10000"/>
                <a:gd name="connsiteX4" fmla="*/ 6865 w 10105"/>
                <a:gd name="connsiteY4" fmla="*/ 0 h 10000"/>
                <a:gd name="connsiteX5" fmla="*/ 10105 w 10105"/>
                <a:gd name="connsiteY5" fmla="*/ 750 h 10000"/>
                <a:gd name="connsiteX0" fmla="*/ 0 w 10105"/>
                <a:gd name="connsiteY0" fmla="*/ 9250 h 9250"/>
                <a:gd name="connsiteX1" fmla="*/ 2091 w 10105"/>
                <a:gd name="connsiteY1" fmla="*/ 8500 h 9250"/>
                <a:gd name="connsiteX2" fmla="*/ 2858 w 10105"/>
                <a:gd name="connsiteY2" fmla="*/ 3250 h 9250"/>
                <a:gd name="connsiteX3" fmla="*/ 5924 w 10105"/>
                <a:gd name="connsiteY3" fmla="*/ 3250 h 9250"/>
                <a:gd name="connsiteX4" fmla="*/ 6900 w 10105"/>
                <a:gd name="connsiteY4" fmla="*/ 1250 h 9250"/>
                <a:gd name="connsiteX5" fmla="*/ 10105 w 10105"/>
                <a:gd name="connsiteY5" fmla="*/ 0 h 9250"/>
                <a:gd name="connsiteX0" fmla="*/ 0 w 10000"/>
                <a:gd name="connsiteY0" fmla="*/ 10000 h 10000"/>
                <a:gd name="connsiteX1" fmla="*/ 2000 w 10000"/>
                <a:gd name="connsiteY1" fmla="*/ 8108 h 10000"/>
                <a:gd name="connsiteX2" fmla="*/ 2828 w 10000"/>
                <a:gd name="connsiteY2" fmla="*/ 3514 h 10000"/>
                <a:gd name="connsiteX3" fmla="*/ 5862 w 10000"/>
                <a:gd name="connsiteY3" fmla="*/ 3514 h 10000"/>
                <a:gd name="connsiteX4" fmla="*/ 6828 w 10000"/>
                <a:gd name="connsiteY4" fmla="*/ 1351 h 10000"/>
                <a:gd name="connsiteX5" fmla="*/ 10000 w 10000"/>
                <a:gd name="connsiteY5" fmla="*/ 0 h 10000"/>
                <a:gd name="connsiteX0" fmla="*/ 0 w 10000"/>
                <a:gd name="connsiteY0" fmla="*/ 10000 h 10000"/>
                <a:gd name="connsiteX1" fmla="*/ 1966 w 10000"/>
                <a:gd name="connsiteY1" fmla="*/ 7297 h 10000"/>
                <a:gd name="connsiteX2" fmla="*/ 2828 w 10000"/>
                <a:gd name="connsiteY2" fmla="*/ 3514 h 10000"/>
                <a:gd name="connsiteX3" fmla="*/ 5862 w 10000"/>
                <a:gd name="connsiteY3" fmla="*/ 3514 h 10000"/>
                <a:gd name="connsiteX4" fmla="*/ 6828 w 10000"/>
                <a:gd name="connsiteY4" fmla="*/ 1351 h 10000"/>
                <a:gd name="connsiteX5" fmla="*/ 10000 w 10000"/>
                <a:gd name="connsiteY5" fmla="*/ 0 h 10000"/>
                <a:gd name="connsiteX0" fmla="*/ 0 w 9966"/>
                <a:gd name="connsiteY0" fmla="*/ 9189 h 9189"/>
                <a:gd name="connsiteX1" fmla="*/ 1966 w 9966"/>
                <a:gd name="connsiteY1" fmla="*/ 6486 h 9189"/>
                <a:gd name="connsiteX2" fmla="*/ 2828 w 9966"/>
                <a:gd name="connsiteY2" fmla="*/ 2703 h 9189"/>
                <a:gd name="connsiteX3" fmla="*/ 5862 w 9966"/>
                <a:gd name="connsiteY3" fmla="*/ 2703 h 9189"/>
                <a:gd name="connsiteX4" fmla="*/ 6828 w 9966"/>
                <a:gd name="connsiteY4" fmla="*/ 540 h 9189"/>
                <a:gd name="connsiteX5" fmla="*/ 9966 w 9966"/>
                <a:gd name="connsiteY5" fmla="*/ 0 h 9189"/>
                <a:gd name="connsiteX0" fmla="*/ 0 w 10000"/>
                <a:gd name="connsiteY0" fmla="*/ 10000 h 10000"/>
                <a:gd name="connsiteX1" fmla="*/ 2838 w 10000"/>
                <a:gd name="connsiteY1" fmla="*/ 2942 h 10000"/>
                <a:gd name="connsiteX2" fmla="*/ 5882 w 10000"/>
                <a:gd name="connsiteY2" fmla="*/ 2942 h 10000"/>
                <a:gd name="connsiteX3" fmla="*/ 6851 w 10000"/>
                <a:gd name="connsiteY3" fmla="*/ 588 h 10000"/>
                <a:gd name="connsiteX4" fmla="*/ 10000 w 10000"/>
                <a:gd name="connsiteY4" fmla="*/ 0 h 10000"/>
                <a:gd name="connsiteX0" fmla="*/ 0 w 10000"/>
                <a:gd name="connsiteY0" fmla="*/ 10000 h 10000"/>
                <a:gd name="connsiteX1" fmla="*/ 2838 w 10000"/>
                <a:gd name="connsiteY1" fmla="*/ 2942 h 10000"/>
                <a:gd name="connsiteX2" fmla="*/ 5882 w 10000"/>
                <a:gd name="connsiteY2" fmla="*/ 2942 h 10000"/>
                <a:gd name="connsiteX3" fmla="*/ 10000 w 10000"/>
                <a:gd name="connsiteY3" fmla="*/ 0 h 10000"/>
                <a:gd name="connsiteX0" fmla="*/ 0 w 10035"/>
                <a:gd name="connsiteY0" fmla="*/ 10294 h 10294"/>
                <a:gd name="connsiteX1" fmla="*/ 2838 w 10035"/>
                <a:gd name="connsiteY1" fmla="*/ 3236 h 10294"/>
                <a:gd name="connsiteX2" fmla="*/ 5882 w 10035"/>
                <a:gd name="connsiteY2" fmla="*/ 3236 h 10294"/>
                <a:gd name="connsiteX3" fmla="*/ 10035 w 10035"/>
                <a:gd name="connsiteY3" fmla="*/ 0 h 10294"/>
                <a:gd name="connsiteX0" fmla="*/ 0 w 10070"/>
                <a:gd name="connsiteY0" fmla="*/ 10000 h 10000"/>
                <a:gd name="connsiteX1" fmla="*/ 2873 w 10070"/>
                <a:gd name="connsiteY1" fmla="*/ 3236 h 10000"/>
                <a:gd name="connsiteX2" fmla="*/ 5917 w 10070"/>
                <a:gd name="connsiteY2" fmla="*/ 3236 h 10000"/>
                <a:gd name="connsiteX3" fmla="*/ 10070 w 10070"/>
                <a:gd name="connsiteY3" fmla="*/ 0 h 10000"/>
                <a:gd name="connsiteX0" fmla="*/ 0 w 10105"/>
                <a:gd name="connsiteY0" fmla="*/ 10882 h 10882"/>
                <a:gd name="connsiteX1" fmla="*/ 2908 w 10105"/>
                <a:gd name="connsiteY1" fmla="*/ 3236 h 10882"/>
                <a:gd name="connsiteX2" fmla="*/ 5952 w 10105"/>
                <a:gd name="connsiteY2" fmla="*/ 3236 h 10882"/>
                <a:gd name="connsiteX3" fmla="*/ 10105 w 10105"/>
                <a:gd name="connsiteY3" fmla="*/ 0 h 10882"/>
                <a:gd name="connsiteX0" fmla="*/ 0 w 10105"/>
                <a:gd name="connsiteY0" fmla="*/ 10882 h 10882"/>
                <a:gd name="connsiteX1" fmla="*/ 2908 w 10105"/>
                <a:gd name="connsiteY1" fmla="*/ 3236 h 10882"/>
                <a:gd name="connsiteX2" fmla="*/ 5917 w 10105"/>
                <a:gd name="connsiteY2" fmla="*/ 2942 h 10882"/>
                <a:gd name="connsiteX3" fmla="*/ 10105 w 10105"/>
                <a:gd name="connsiteY3" fmla="*/ 0 h 10882"/>
                <a:gd name="connsiteX0" fmla="*/ 0 w 10105"/>
                <a:gd name="connsiteY0" fmla="*/ 10882 h 10882"/>
                <a:gd name="connsiteX1" fmla="*/ 2908 w 10105"/>
                <a:gd name="connsiteY1" fmla="*/ 3824 h 10882"/>
                <a:gd name="connsiteX2" fmla="*/ 5917 w 10105"/>
                <a:gd name="connsiteY2" fmla="*/ 2942 h 10882"/>
                <a:gd name="connsiteX3" fmla="*/ 10105 w 10105"/>
                <a:gd name="connsiteY3" fmla="*/ 0 h 10882"/>
                <a:gd name="connsiteX0" fmla="*/ 0 w 10105"/>
                <a:gd name="connsiteY0" fmla="*/ 10882 h 10882"/>
                <a:gd name="connsiteX1" fmla="*/ 2908 w 10105"/>
                <a:gd name="connsiteY1" fmla="*/ 3236 h 10882"/>
                <a:gd name="connsiteX2" fmla="*/ 5917 w 10105"/>
                <a:gd name="connsiteY2" fmla="*/ 2942 h 10882"/>
                <a:gd name="connsiteX3" fmla="*/ 10105 w 10105"/>
                <a:gd name="connsiteY3" fmla="*/ 0 h 10882"/>
                <a:gd name="connsiteX0" fmla="*/ 0 w 10105"/>
                <a:gd name="connsiteY0" fmla="*/ 10882 h 10882"/>
                <a:gd name="connsiteX1" fmla="*/ 2908 w 10105"/>
                <a:gd name="connsiteY1" fmla="*/ 3530 h 10882"/>
                <a:gd name="connsiteX2" fmla="*/ 5917 w 10105"/>
                <a:gd name="connsiteY2" fmla="*/ 2942 h 10882"/>
                <a:gd name="connsiteX3" fmla="*/ 10105 w 10105"/>
                <a:gd name="connsiteY3" fmla="*/ 0 h 10882"/>
                <a:gd name="connsiteX0" fmla="*/ 0 w 10105"/>
                <a:gd name="connsiteY0" fmla="*/ 10882 h 10882"/>
                <a:gd name="connsiteX1" fmla="*/ 2908 w 10105"/>
                <a:gd name="connsiteY1" fmla="*/ 3236 h 10882"/>
                <a:gd name="connsiteX2" fmla="*/ 5917 w 10105"/>
                <a:gd name="connsiteY2" fmla="*/ 2942 h 10882"/>
                <a:gd name="connsiteX3" fmla="*/ 10105 w 10105"/>
                <a:gd name="connsiteY3" fmla="*/ 0 h 10882"/>
                <a:gd name="connsiteX0" fmla="*/ 0 w 10382"/>
                <a:gd name="connsiteY0" fmla="*/ 8823 h 8823"/>
                <a:gd name="connsiteX1" fmla="*/ 3185 w 10382"/>
                <a:gd name="connsiteY1" fmla="*/ 3236 h 8823"/>
                <a:gd name="connsiteX2" fmla="*/ 6194 w 10382"/>
                <a:gd name="connsiteY2" fmla="*/ 2942 h 8823"/>
                <a:gd name="connsiteX3" fmla="*/ 10382 w 10382"/>
                <a:gd name="connsiteY3" fmla="*/ 0 h 8823"/>
                <a:gd name="connsiteX0" fmla="*/ 0 w 10067"/>
                <a:gd name="connsiteY0" fmla="*/ 10667 h 10667"/>
                <a:gd name="connsiteX1" fmla="*/ 3135 w 10067"/>
                <a:gd name="connsiteY1" fmla="*/ 3668 h 10667"/>
                <a:gd name="connsiteX2" fmla="*/ 6033 w 10067"/>
                <a:gd name="connsiteY2" fmla="*/ 3334 h 10667"/>
                <a:gd name="connsiteX3" fmla="*/ 10067 w 10067"/>
                <a:gd name="connsiteY3" fmla="*/ 0 h 10667"/>
                <a:gd name="connsiteX0" fmla="*/ 0 w 10034"/>
                <a:gd name="connsiteY0" fmla="*/ 10000 h 10000"/>
                <a:gd name="connsiteX1" fmla="*/ 3102 w 10034"/>
                <a:gd name="connsiteY1" fmla="*/ 3668 h 10000"/>
                <a:gd name="connsiteX2" fmla="*/ 6000 w 10034"/>
                <a:gd name="connsiteY2" fmla="*/ 3334 h 10000"/>
                <a:gd name="connsiteX3" fmla="*/ 10034 w 10034"/>
                <a:gd name="connsiteY3" fmla="*/ 0 h 10000"/>
                <a:gd name="connsiteX0" fmla="*/ 0 w 10067"/>
                <a:gd name="connsiteY0" fmla="*/ 10000 h 10000"/>
                <a:gd name="connsiteX1" fmla="*/ 3135 w 10067"/>
                <a:gd name="connsiteY1" fmla="*/ 3668 h 10000"/>
                <a:gd name="connsiteX2" fmla="*/ 6033 w 10067"/>
                <a:gd name="connsiteY2" fmla="*/ 3334 h 10000"/>
                <a:gd name="connsiteX3" fmla="*/ 10067 w 10067"/>
                <a:gd name="connsiteY3" fmla="*/ 0 h 10000"/>
                <a:gd name="connsiteX0" fmla="*/ 0 w 10067"/>
                <a:gd name="connsiteY0" fmla="*/ 10000 h 10000"/>
                <a:gd name="connsiteX1" fmla="*/ 3135 w 10067"/>
                <a:gd name="connsiteY1" fmla="*/ 3668 h 10000"/>
                <a:gd name="connsiteX2" fmla="*/ 6033 w 10067"/>
                <a:gd name="connsiteY2" fmla="*/ 3334 h 10000"/>
                <a:gd name="connsiteX3" fmla="*/ 10067 w 10067"/>
                <a:gd name="connsiteY3" fmla="*/ 0 h 10000"/>
                <a:gd name="connsiteX0" fmla="*/ 0 w 10067"/>
                <a:gd name="connsiteY0" fmla="*/ 10333 h 10333"/>
                <a:gd name="connsiteX1" fmla="*/ 3135 w 10067"/>
                <a:gd name="connsiteY1" fmla="*/ 3668 h 10333"/>
                <a:gd name="connsiteX2" fmla="*/ 6033 w 10067"/>
                <a:gd name="connsiteY2" fmla="*/ 3334 h 10333"/>
                <a:gd name="connsiteX3" fmla="*/ 10067 w 10067"/>
                <a:gd name="connsiteY3" fmla="*/ 0 h 10333"/>
                <a:gd name="connsiteX0" fmla="*/ 0 w 10067"/>
                <a:gd name="connsiteY0" fmla="*/ 10333 h 10333"/>
                <a:gd name="connsiteX1" fmla="*/ 3135 w 10067"/>
                <a:gd name="connsiteY1" fmla="*/ 3668 h 10333"/>
                <a:gd name="connsiteX2" fmla="*/ 6033 w 10067"/>
                <a:gd name="connsiteY2" fmla="*/ 4334 h 10333"/>
                <a:gd name="connsiteX3" fmla="*/ 10067 w 10067"/>
                <a:gd name="connsiteY3" fmla="*/ 0 h 10333"/>
                <a:gd name="connsiteX0" fmla="*/ 0 w 10067"/>
                <a:gd name="connsiteY0" fmla="*/ 10333 h 10333"/>
                <a:gd name="connsiteX1" fmla="*/ 3135 w 10067"/>
                <a:gd name="connsiteY1" fmla="*/ 3668 h 10333"/>
                <a:gd name="connsiteX2" fmla="*/ 6033 w 10067"/>
                <a:gd name="connsiteY2" fmla="*/ 4001 h 10333"/>
                <a:gd name="connsiteX3" fmla="*/ 10067 w 10067"/>
                <a:gd name="connsiteY3" fmla="*/ 0 h 10333"/>
                <a:gd name="connsiteX0" fmla="*/ 0 w 10067"/>
                <a:gd name="connsiteY0" fmla="*/ 10333 h 10333"/>
                <a:gd name="connsiteX1" fmla="*/ 3346 w 10067"/>
                <a:gd name="connsiteY1" fmla="*/ 4001 h 10333"/>
                <a:gd name="connsiteX2" fmla="*/ 6033 w 10067"/>
                <a:gd name="connsiteY2" fmla="*/ 4001 h 10333"/>
                <a:gd name="connsiteX3" fmla="*/ 10067 w 10067"/>
                <a:gd name="connsiteY3" fmla="*/ 0 h 10333"/>
                <a:gd name="connsiteX0" fmla="*/ 0 w 10067"/>
                <a:gd name="connsiteY0" fmla="*/ 10333 h 10333"/>
                <a:gd name="connsiteX1" fmla="*/ 3346 w 10067"/>
                <a:gd name="connsiteY1" fmla="*/ 4001 h 10333"/>
                <a:gd name="connsiteX2" fmla="*/ 6279 w 10067"/>
                <a:gd name="connsiteY2" fmla="*/ 4334 h 10333"/>
                <a:gd name="connsiteX3" fmla="*/ 10067 w 10067"/>
                <a:gd name="connsiteY3" fmla="*/ 0 h 10333"/>
                <a:gd name="connsiteX0" fmla="*/ 0 w 10067"/>
                <a:gd name="connsiteY0" fmla="*/ 10333 h 10333"/>
                <a:gd name="connsiteX1" fmla="*/ 3346 w 10067"/>
                <a:gd name="connsiteY1" fmla="*/ 4001 h 10333"/>
                <a:gd name="connsiteX2" fmla="*/ 6420 w 10067"/>
                <a:gd name="connsiteY2" fmla="*/ 4667 h 10333"/>
                <a:gd name="connsiteX3" fmla="*/ 10067 w 10067"/>
                <a:gd name="connsiteY3" fmla="*/ 0 h 10333"/>
                <a:gd name="connsiteX0" fmla="*/ 0 w 10067"/>
                <a:gd name="connsiteY0" fmla="*/ 10333 h 10333"/>
                <a:gd name="connsiteX1" fmla="*/ 3346 w 10067"/>
                <a:gd name="connsiteY1" fmla="*/ 4001 h 10333"/>
                <a:gd name="connsiteX2" fmla="*/ 6561 w 10067"/>
                <a:gd name="connsiteY2" fmla="*/ 4667 h 10333"/>
                <a:gd name="connsiteX3" fmla="*/ 10067 w 10067"/>
                <a:gd name="connsiteY3" fmla="*/ 0 h 10333"/>
                <a:gd name="connsiteX0" fmla="*/ 0 w 9961"/>
                <a:gd name="connsiteY0" fmla="*/ 10000 h 10000"/>
                <a:gd name="connsiteX1" fmla="*/ 3346 w 9961"/>
                <a:gd name="connsiteY1" fmla="*/ 3668 h 10000"/>
                <a:gd name="connsiteX2" fmla="*/ 6561 w 9961"/>
                <a:gd name="connsiteY2" fmla="*/ 4334 h 10000"/>
                <a:gd name="connsiteX3" fmla="*/ 9961 w 9961"/>
                <a:gd name="connsiteY3" fmla="*/ 0 h 10000"/>
                <a:gd name="connsiteX0" fmla="*/ 0 w 10000"/>
                <a:gd name="connsiteY0" fmla="*/ 10000 h 10000"/>
                <a:gd name="connsiteX1" fmla="*/ 3359 w 10000"/>
                <a:gd name="connsiteY1" fmla="*/ 3668 h 10000"/>
                <a:gd name="connsiteX2" fmla="*/ 6587 w 10000"/>
                <a:gd name="connsiteY2" fmla="*/ 4334 h 10000"/>
                <a:gd name="connsiteX3" fmla="*/ 10000 w 10000"/>
                <a:gd name="connsiteY3" fmla="*/ 0 h 10000"/>
                <a:gd name="connsiteX0" fmla="*/ 0 w 10000"/>
                <a:gd name="connsiteY0" fmla="*/ 11000 h 11000"/>
                <a:gd name="connsiteX1" fmla="*/ 3359 w 10000"/>
                <a:gd name="connsiteY1" fmla="*/ 4668 h 11000"/>
                <a:gd name="connsiteX2" fmla="*/ 6587 w 10000"/>
                <a:gd name="connsiteY2" fmla="*/ 5334 h 11000"/>
                <a:gd name="connsiteX3" fmla="*/ 10000 w 10000"/>
                <a:gd name="connsiteY3" fmla="*/ 0 h 11000"/>
                <a:gd name="connsiteX0" fmla="*/ 0 w 10141"/>
                <a:gd name="connsiteY0" fmla="*/ 10667 h 10667"/>
                <a:gd name="connsiteX1" fmla="*/ 3359 w 10141"/>
                <a:gd name="connsiteY1" fmla="*/ 4335 h 10667"/>
                <a:gd name="connsiteX2" fmla="*/ 6587 w 10141"/>
                <a:gd name="connsiteY2" fmla="*/ 5001 h 10667"/>
                <a:gd name="connsiteX3" fmla="*/ 10141 w 10141"/>
                <a:gd name="connsiteY3" fmla="*/ 0 h 10667"/>
                <a:gd name="connsiteX0" fmla="*/ 0 w 9611"/>
                <a:gd name="connsiteY0" fmla="*/ 9667 h 9667"/>
                <a:gd name="connsiteX1" fmla="*/ 2829 w 9611"/>
                <a:gd name="connsiteY1" fmla="*/ 4335 h 9667"/>
                <a:gd name="connsiteX2" fmla="*/ 6057 w 9611"/>
                <a:gd name="connsiteY2" fmla="*/ 5001 h 9667"/>
                <a:gd name="connsiteX3" fmla="*/ 9611 w 9611"/>
                <a:gd name="connsiteY3" fmla="*/ 0 h 9667"/>
                <a:gd name="connsiteX0" fmla="*/ 0 w 10000"/>
                <a:gd name="connsiteY0" fmla="*/ 10000 h 10053"/>
                <a:gd name="connsiteX1" fmla="*/ 2944 w 10000"/>
                <a:gd name="connsiteY1" fmla="*/ 4484 h 10053"/>
                <a:gd name="connsiteX2" fmla="*/ 6302 w 10000"/>
                <a:gd name="connsiteY2" fmla="*/ 5173 h 10053"/>
                <a:gd name="connsiteX3" fmla="*/ 10000 w 10000"/>
                <a:gd name="connsiteY3" fmla="*/ 0 h 10053"/>
                <a:gd name="connsiteX0" fmla="*/ 0 w 10000"/>
                <a:gd name="connsiteY0" fmla="*/ 10000 h 10053"/>
                <a:gd name="connsiteX1" fmla="*/ 2944 w 10000"/>
                <a:gd name="connsiteY1" fmla="*/ 4484 h 10053"/>
                <a:gd name="connsiteX2" fmla="*/ 6486 w 10000"/>
                <a:gd name="connsiteY2" fmla="*/ 5518 h 10053"/>
                <a:gd name="connsiteX3" fmla="*/ 10000 w 10000"/>
                <a:gd name="connsiteY3" fmla="*/ 0 h 10053"/>
                <a:gd name="connsiteX0" fmla="*/ 0 w 10000"/>
                <a:gd name="connsiteY0" fmla="*/ 10000 h 10053"/>
                <a:gd name="connsiteX1" fmla="*/ 2944 w 10000"/>
                <a:gd name="connsiteY1" fmla="*/ 4484 h 10053"/>
                <a:gd name="connsiteX2" fmla="*/ 6486 w 10000"/>
                <a:gd name="connsiteY2" fmla="*/ 5518 h 10053"/>
                <a:gd name="connsiteX3" fmla="*/ 10000 w 10000"/>
                <a:gd name="connsiteY3" fmla="*/ 0 h 10053"/>
                <a:gd name="connsiteX0" fmla="*/ 0 w 10000"/>
                <a:gd name="connsiteY0" fmla="*/ 10000 h 10053"/>
                <a:gd name="connsiteX1" fmla="*/ 2944 w 10000"/>
                <a:gd name="connsiteY1" fmla="*/ 4484 h 10053"/>
                <a:gd name="connsiteX2" fmla="*/ 6486 w 10000"/>
                <a:gd name="connsiteY2" fmla="*/ 5518 h 10053"/>
                <a:gd name="connsiteX3" fmla="*/ 10000 w 10000"/>
                <a:gd name="connsiteY3" fmla="*/ 0 h 10053"/>
                <a:gd name="connsiteX0" fmla="*/ 0 w 10000"/>
                <a:gd name="connsiteY0" fmla="*/ 10345 h 10394"/>
                <a:gd name="connsiteX1" fmla="*/ 2944 w 10000"/>
                <a:gd name="connsiteY1" fmla="*/ 4484 h 10394"/>
                <a:gd name="connsiteX2" fmla="*/ 6486 w 10000"/>
                <a:gd name="connsiteY2" fmla="*/ 5518 h 10394"/>
                <a:gd name="connsiteX3" fmla="*/ 10000 w 10000"/>
                <a:gd name="connsiteY3" fmla="*/ 0 h 10394"/>
                <a:gd name="connsiteX0" fmla="*/ 0 w 9926"/>
                <a:gd name="connsiteY0" fmla="*/ 11035 h 11078"/>
                <a:gd name="connsiteX1" fmla="*/ 2870 w 9926"/>
                <a:gd name="connsiteY1" fmla="*/ 4484 h 11078"/>
                <a:gd name="connsiteX2" fmla="*/ 6412 w 9926"/>
                <a:gd name="connsiteY2" fmla="*/ 5518 h 11078"/>
                <a:gd name="connsiteX3" fmla="*/ 9926 w 9926"/>
                <a:gd name="connsiteY3" fmla="*/ 0 h 11078"/>
                <a:gd name="connsiteX0" fmla="*/ 0 w 10721"/>
                <a:gd name="connsiteY0" fmla="*/ 9650 h 9689"/>
                <a:gd name="connsiteX1" fmla="*/ 2891 w 10721"/>
                <a:gd name="connsiteY1" fmla="*/ 3737 h 9689"/>
                <a:gd name="connsiteX2" fmla="*/ 6460 w 10721"/>
                <a:gd name="connsiteY2" fmla="*/ 4670 h 9689"/>
                <a:gd name="connsiteX3" fmla="*/ 10721 w 10721"/>
                <a:gd name="connsiteY3" fmla="*/ 0 h 9689"/>
                <a:gd name="connsiteX0" fmla="*/ 0 w 10000"/>
                <a:gd name="connsiteY0" fmla="*/ 9960 h 10000"/>
                <a:gd name="connsiteX1" fmla="*/ 2697 w 10000"/>
                <a:gd name="connsiteY1" fmla="*/ 3857 h 10000"/>
                <a:gd name="connsiteX2" fmla="*/ 6119 w 10000"/>
                <a:gd name="connsiteY2" fmla="*/ 4429 h 10000"/>
                <a:gd name="connsiteX3" fmla="*/ 10000 w 10000"/>
                <a:gd name="connsiteY3" fmla="*/ 0 h 10000"/>
                <a:gd name="connsiteX0" fmla="*/ 0 w 10000"/>
                <a:gd name="connsiteY0" fmla="*/ 9960 h 10000"/>
                <a:gd name="connsiteX1" fmla="*/ 2697 w 10000"/>
                <a:gd name="connsiteY1" fmla="*/ 3857 h 10000"/>
                <a:gd name="connsiteX2" fmla="*/ 6119 w 10000"/>
                <a:gd name="connsiteY2" fmla="*/ 4429 h 10000"/>
                <a:gd name="connsiteX3" fmla="*/ 10000 w 10000"/>
                <a:gd name="connsiteY3" fmla="*/ 0 h 10000"/>
                <a:gd name="connsiteX0" fmla="*/ 0 w 10000"/>
                <a:gd name="connsiteY0" fmla="*/ 9960 h 10000"/>
                <a:gd name="connsiteX1" fmla="*/ 2697 w 10000"/>
                <a:gd name="connsiteY1" fmla="*/ 3857 h 10000"/>
                <a:gd name="connsiteX2" fmla="*/ 6119 w 10000"/>
                <a:gd name="connsiteY2" fmla="*/ 4429 h 10000"/>
                <a:gd name="connsiteX3" fmla="*/ 10000 w 10000"/>
                <a:gd name="connsiteY3" fmla="*/ 0 h 10000"/>
                <a:gd name="connsiteX0" fmla="*/ 0 w 10000"/>
                <a:gd name="connsiteY0" fmla="*/ 9960 h 10000"/>
                <a:gd name="connsiteX1" fmla="*/ 2697 w 10000"/>
                <a:gd name="connsiteY1" fmla="*/ 3857 h 10000"/>
                <a:gd name="connsiteX2" fmla="*/ 6119 w 10000"/>
                <a:gd name="connsiteY2" fmla="*/ 4429 h 10000"/>
                <a:gd name="connsiteX3" fmla="*/ 10000 w 10000"/>
                <a:gd name="connsiteY3" fmla="*/ 0 h 10000"/>
                <a:gd name="connsiteX0" fmla="*/ 0 w 10000"/>
                <a:gd name="connsiteY0" fmla="*/ 9960 h 10000"/>
                <a:gd name="connsiteX1" fmla="*/ 2697 w 10000"/>
                <a:gd name="connsiteY1" fmla="*/ 3857 h 10000"/>
                <a:gd name="connsiteX2" fmla="*/ 6119 w 10000"/>
                <a:gd name="connsiteY2" fmla="*/ 3647 h 10000"/>
                <a:gd name="connsiteX3" fmla="*/ 10000 w 10000"/>
                <a:gd name="connsiteY3" fmla="*/ 0 h 10000"/>
                <a:gd name="connsiteX0" fmla="*/ 0 w 9953"/>
                <a:gd name="connsiteY0" fmla="*/ 9569 h 9609"/>
                <a:gd name="connsiteX1" fmla="*/ 2697 w 9953"/>
                <a:gd name="connsiteY1" fmla="*/ 3466 h 9609"/>
                <a:gd name="connsiteX2" fmla="*/ 6119 w 9953"/>
                <a:gd name="connsiteY2" fmla="*/ 3256 h 9609"/>
                <a:gd name="connsiteX3" fmla="*/ 9953 w 9953"/>
                <a:gd name="connsiteY3" fmla="*/ 0 h 9609"/>
                <a:gd name="connsiteX0" fmla="*/ 0 w 10000"/>
                <a:gd name="connsiteY0" fmla="*/ 10365 h 10407"/>
                <a:gd name="connsiteX1" fmla="*/ 2710 w 10000"/>
                <a:gd name="connsiteY1" fmla="*/ 4014 h 10407"/>
                <a:gd name="connsiteX2" fmla="*/ 6148 w 10000"/>
                <a:gd name="connsiteY2" fmla="*/ 3795 h 10407"/>
                <a:gd name="connsiteX3" fmla="*/ 10000 w 10000"/>
                <a:gd name="connsiteY3" fmla="*/ 0 h 10407"/>
                <a:gd name="connsiteX0" fmla="*/ 0 w 10011"/>
                <a:gd name="connsiteY0" fmla="*/ 10365 h 10407"/>
                <a:gd name="connsiteX1" fmla="*/ 2710 w 10011"/>
                <a:gd name="connsiteY1" fmla="*/ 4014 h 10407"/>
                <a:gd name="connsiteX2" fmla="*/ 6524 w 10011"/>
                <a:gd name="connsiteY2" fmla="*/ 4120 h 10407"/>
                <a:gd name="connsiteX3" fmla="*/ 10000 w 10011"/>
                <a:gd name="connsiteY3" fmla="*/ 0 h 10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11" h="10407">
                  <a:moveTo>
                    <a:pt x="0" y="10365"/>
                  </a:moveTo>
                  <a:cubicBezTo>
                    <a:pt x="23" y="10922"/>
                    <a:pt x="1783" y="5797"/>
                    <a:pt x="2710" y="4014"/>
                  </a:cubicBezTo>
                  <a:cubicBezTo>
                    <a:pt x="6126" y="4348"/>
                    <a:pt x="6519" y="3786"/>
                    <a:pt x="6524" y="4120"/>
                  </a:cubicBezTo>
                  <a:cubicBezTo>
                    <a:pt x="10369" y="-710"/>
                    <a:pt x="10005" y="558"/>
                    <a:pt x="10000" y="0"/>
                  </a:cubicBezTo>
                </a:path>
              </a:pathLst>
            </a:custGeom>
            <a:noFill/>
            <a:ln w="28575" cmpd="sng">
              <a:solidFill>
                <a:srgbClr val="FEB10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cxnSp>
          <p:nvCxnSpPr>
            <p:cNvPr id="51" name="Straight Connector 50"/>
            <p:cNvCxnSpPr>
              <a:cxnSpLocks noChangeAspect="1"/>
            </p:cNvCxnSpPr>
            <p:nvPr/>
          </p:nvCxnSpPr>
          <p:spPr>
            <a:xfrm flipH="1" flipV="1">
              <a:off x="6587901" y="1809184"/>
              <a:ext cx="283904" cy="109774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cxnSpLocks noChangeAspect="1"/>
            </p:cNvCxnSpPr>
            <p:nvPr/>
          </p:nvCxnSpPr>
          <p:spPr>
            <a:xfrm>
              <a:off x="2291930" y="2813805"/>
              <a:ext cx="283904" cy="109774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Freeform 52"/>
            <p:cNvSpPr/>
            <p:nvPr/>
          </p:nvSpPr>
          <p:spPr>
            <a:xfrm>
              <a:off x="4139406" y="3091656"/>
              <a:ext cx="845344" cy="107157"/>
            </a:xfrm>
            <a:custGeom>
              <a:avLst/>
              <a:gdLst>
                <a:gd name="connsiteX0" fmla="*/ 845344 w 845344"/>
                <a:gd name="connsiteY0" fmla="*/ 0 h 107157"/>
                <a:gd name="connsiteX1" fmla="*/ 587375 w 845344"/>
                <a:gd name="connsiteY1" fmla="*/ 71438 h 107157"/>
                <a:gd name="connsiteX2" fmla="*/ 277813 w 845344"/>
                <a:gd name="connsiteY2" fmla="*/ 71438 h 107157"/>
                <a:gd name="connsiteX3" fmla="*/ 0 w 845344"/>
                <a:gd name="connsiteY3" fmla="*/ 107157 h 107157"/>
                <a:gd name="connsiteX4" fmla="*/ 0 w 845344"/>
                <a:gd name="connsiteY4" fmla="*/ 107157 h 107157"/>
                <a:gd name="connsiteX5" fmla="*/ 0 w 845344"/>
                <a:gd name="connsiteY5" fmla="*/ 107157 h 10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5344" h="107157">
                  <a:moveTo>
                    <a:pt x="845344" y="0"/>
                  </a:moveTo>
                  <a:lnTo>
                    <a:pt x="587375" y="71438"/>
                  </a:lnTo>
                  <a:lnTo>
                    <a:pt x="277813" y="71438"/>
                  </a:lnTo>
                  <a:lnTo>
                    <a:pt x="0" y="107157"/>
                  </a:lnTo>
                  <a:lnTo>
                    <a:pt x="0" y="107157"/>
                  </a:lnTo>
                  <a:lnTo>
                    <a:pt x="0" y="107157"/>
                  </a:lnTo>
                </a:path>
              </a:pathLst>
            </a:custGeom>
            <a:ln>
              <a:solidFill>
                <a:srgbClr val="00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 53"/>
            <p:cNvSpPr/>
            <p:nvPr/>
          </p:nvSpPr>
          <p:spPr>
            <a:xfrm>
              <a:off x="2234406" y="2730500"/>
              <a:ext cx="392907" cy="246063"/>
            </a:xfrm>
            <a:custGeom>
              <a:avLst/>
              <a:gdLst>
                <a:gd name="connsiteX0" fmla="*/ 392907 w 392907"/>
                <a:gd name="connsiteY0" fmla="*/ 246063 h 246063"/>
                <a:gd name="connsiteX1" fmla="*/ 341313 w 392907"/>
                <a:gd name="connsiteY1" fmla="*/ 186531 h 246063"/>
                <a:gd name="connsiteX2" fmla="*/ 51594 w 392907"/>
                <a:gd name="connsiteY2" fmla="*/ 83344 h 246063"/>
                <a:gd name="connsiteX3" fmla="*/ 0 w 392907"/>
                <a:gd name="connsiteY3" fmla="*/ 0 h 246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2907" h="246063">
                  <a:moveTo>
                    <a:pt x="392907" y="246063"/>
                  </a:moveTo>
                  <a:lnTo>
                    <a:pt x="341313" y="186531"/>
                  </a:lnTo>
                  <a:lnTo>
                    <a:pt x="51594" y="83344"/>
                  </a:lnTo>
                  <a:lnTo>
                    <a:pt x="0" y="0"/>
                  </a:lnTo>
                </a:path>
              </a:pathLst>
            </a:custGeom>
            <a:ln>
              <a:solidFill>
                <a:srgbClr val="00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2079625" y="2758281"/>
              <a:ext cx="742156" cy="158750"/>
            </a:xfrm>
            <a:custGeom>
              <a:avLst/>
              <a:gdLst>
                <a:gd name="connsiteX0" fmla="*/ 0 w 742156"/>
                <a:gd name="connsiteY0" fmla="*/ 0 h 158750"/>
                <a:gd name="connsiteX1" fmla="*/ 202406 w 742156"/>
                <a:gd name="connsiteY1" fmla="*/ 51594 h 158750"/>
                <a:gd name="connsiteX2" fmla="*/ 496094 w 742156"/>
                <a:gd name="connsiteY2" fmla="*/ 150813 h 158750"/>
                <a:gd name="connsiteX3" fmla="*/ 742156 w 742156"/>
                <a:gd name="connsiteY3" fmla="*/ 158750 h 15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156" h="158750">
                  <a:moveTo>
                    <a:pt x="0" y="0"/>
                  </a:moveTo>
                  <a:lnTo>
                    <a:pt x="202406" y="51594"/>
                  </a:lnTo>
                  <a:lnTo>
                    <a:pt x="496094" y="150813"/>
                  </a:lnTo>
                  <a:lnTo>
                    <a:pt x="742156" y="158750"/>
                  </a:lnTo>
                </a:path>
              </a:pathLst>
            </a:custGeom>
            <a:ln>
              <a:solidFill>
                <a:srgbClr val="FEB10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6365875" y="2762250"/>
              <a:ext cx="722313" cy="154781"/>
            </a:xfrm>
            <a:custGeom>
              <a:avLst/>
              <a:gdLst>
                <a:gd name="connsiteX0" fmla="*/ 0 w 722313"/>
                <a:gd name="connsiteY0" fmla="*/ 154781 h 154781"/>
                <a:gd name="connsiteX1" fmla="*/ 226219 w 722313"/>
                <a:gd name="connsiteY1" fmla="*/ 134938 h 154781"/>
                <a:gd name="connsiteX2" fmla="*/ 515938 w 722313"/>
                <a:gd name="connsiteY2" fmla="*/ 31750 h 154781"/>
                <a:gd name="connsiteX3" fmla="*/ 722313 w 722313"/>
                <a:gd name="connsiteY3" fmla="*/ 0 h 15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2313" h="154781">
                  <a:moveTo>
                    <a:pt x="0" y="154781"/>
                  </a:moveTo>
                  <a:lnTo>
                    <a:pt x="226219" y="134938"/>
                  </a:lnTo>
                  <a:lnTo>
                    <a:pt x="515938" y="31750"/>
                  </a:lnTo>
                  <a:lnTo>
                    <a:pt x="722313" y="0"/>
                  </a:lnTo>
                </a:path>
              </a:pathLst>
            </a:custGeom>
            <a:ln>
              <a:solidFill>
                <a:srgbClr val="00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6544469" y="2731092"/>
              <a:ext cx="373062" cy="242094"/>
            </a:xfrm>
            <a:custGeom>
              <a:avLst/>
              <a:gdLst>
                <a:gd name="connsiteX0" fmla="*/ 373062 w 373062"/>
                <a:gd name="connsiteY0" fmla="*/ 0 h 242094"/>
                <a:gd name="connsiteX1" fmla="*/ 329406 w 373062"/>
                <a:gd name="connsiteY1" fmla="*/ 67469 h 242094"/>
                <a:gd name="connsiteX2" fmla="*/ 43656 w 373062"/>
                <a:gd name="connsiteY2" fmla="*/ 166688 h 242094"/>
                <a:gd name="connsiteX3" fmla="*/ 0 w 373062"/>
                <a:gd name="connsiteY3" fmla="*/ 242094 h 242094"/>
                <a:gd name="connsiteX4" fmla="*/ 0 w 373062"/>
                <a:gd name="connsiteY4" fmla="*/ 242094 h 242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062" h="242094">
                  <a:moveTo>
                    <a:pt x="373062" y="0"/>
                  </a:moveTo>
                  <a:lnTo>
                    <a:pt x="329406" y="67469"/>
                  </a:lnTo>
                  <a:lnTo>
                    <a:pt x="43656" y="166688"/>
                  </a:lnTo>
                  <a:lnTo>
                    <a:pt x="0" y="242094"/>
                  </a:lnTo>
                  <a:lnTo>
                    <a:pt x="0" y="242094"/>
                  </a:lnTo>
                </a:path>
              </a:pathLst>
            </a:custGeom>
            <a:ln>
              <a:solidFill>
                <a:srgbClr val="FEB10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>
              <a:off x="6343650" y="1787525"/>
              <a:ext cx="746125" cy="171450"/>
            </a:xfrm>
            <a:custGeom>
              <a:avLst/>
              <a:gdLst>
                <a:gd name="connsiteX0" fmla="*/ 0 w 746125"/>
                <a:gd name="connsiteY0" fmla="*/ 0 h 171450"/>
                <a:gd name="connsiteX1" fmla="*/ 247650 w 746125"/>
                <a:gd name="connsiteY1" fmla="*/ 28575 h 171450"/>
                <a:gd name="connsiteX2" fmla="*/ 527050 w 746125"/>
                <a:gd name="connsiteY2" fmla="*/ 127000 h 171450"/>
                <a:gd name="connsiteX3" fmla="*/ 746125 w 746125"/>
                <a:gd name="connsiteY3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6125" h="171450">
                  <a:moveTo>
                    <a:pt x="0" y="0"/>
                  </a:moveTo>
                  <a:lnTo>
                    <a:pt x="247650" y="28575"/>
                  </a:lnTo>
                  <a:lnTo>
                    <a:pt x="527050" y="127000"/>
                  </a:lnTo>
                  <a:lnTo>
                    <a:pt x="746125" y="171450"/>
                  </a:lnTo>
                </a:path>
              </a:pathLst>
            </a:custGeom>
            <a:ln>
              <a:solidFill>
                <a:srgbClr val="00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>
              <a:off x="6505575" y="1733550"/>
              <a:ext cx="431800" cy="257175"/>
            </a:xfrm>
            <a:custGeom>
              <a:avLst/>
              <a:gdLst>
                <a:gd name="connsiteX0" fmla="*/ 0 w 431800"/>
                <a:gd name="connsiteY0" fmla="*/ 0 h 257175"/>
                <a:gd name="connsiteX1" fmla="*/ 85725 w 431800"/>
                <a:gd name="connsiteY1" fmla="*/ 82550 h 257175"/>
                <a:gd name="connsiteX2" fmla="*/ 381000 w 431800"/>
                <a:gd name="connsiteY2" fmla="*/ 184150 h 257175"/>
                <a:gd name="connsiteX3" fmla="*/ 431800 w 431800"/>
                <a:gd name="connsiteY3" fmla="*/ 257175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800" h="257175">
                  <a:moveTo>
                    <a:pt x="0" y="0"/>
                  </a:moveTo>
                  <a:lnTo>
                    <a:pt x="85725" y="82550"/>
                  </a:lnTo>
                  <a:lnTo>
                    <a:pt x="381000" y="184150"/>
                  </a:lnTo>
                  <a:lnTo>
                    <a:pt x="431800" y="257175"/>
                  </a:lnTo>
                </a:path>
              </a:pathLst>
            </a:custGeom>
            <a:ln>
              <a:solidFill>
                <a:srgbClr val="FEB10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Freeform 39"/>
            <p:cNvSpPr>
              <a:spLocks/>
            </p:cNvSpPr>
            <p:nvPr/>
          </p:nvSpPr>
          <p:spPr bwMode="auto">
            <a:xfrm rot="10800000">
              <a:off x="4182848" y="3103317"/>
              <a:ext cx="885906" cy="98646"/>
            </a:xfrm>
            <a:custGeom>
              <a:avLst/>
              <a:gdLst>
                <a:gd name="T0" fmla="*/ 0 w 636"/>
                <a:gd name="T1" fmla="*/ 0 h 80"/>
                <a:gd name="T2" fmla="*/ 433466875 w 636"/>
                <a:gd name="T3" fmla="*/ 5040313 h 80"/>
                <a:gd name="T4" fmla="*/ 559474688 w 636"/>
                <a:gd name="T5" fmla="*/ 80645000 h 80"/>
                <a:gd name="T6" fmla="*/ 1008062500 w 636"/>
                <a:gd name="T7" fmla="*/ 75604688 h 80"/>
                <a:gd name="T8" fmla="*/ 1123989688 w 636"/>
                <a:gd name="T9" fmla="*/ 171370625 h 80"/>
                <a:gd name="T10" fmla="*/ 1602819375 w 636"/>
                <a:gd name="T11" fmla="*/ 20161250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6"/>
                <a:gd name="T19" fmla="*/ 0 h 80"/>
                <a:gd name="T20" fmla="*/ 636 w 636"/>
                <a:gd name="T21" fmla="*/ 80 h 80"/>
                <a:gd name="connsiteX0" fmla="*/ 0 w 9686"/>
                <a:gd name="connsiteY0" fmla="*/ 500 h 9750"/>
                <a:gd name="connsiteX1" fmla="*/ 2390 w 9686"/>
                <a:gd name="connsiteY1" fmla="*/ 0 h 9750"/>
                <a:gd name="connsiteX2" fmla="*/ 3177 w 9686"/>
                <a:gd name="connsiteY2" fmla="*/ 3750 h 9750"/>
                <a:gd name="connsiteX3" fmla="*/ 5975 w 9686"/>
                <a:gd name="connsiteY3" fmla="*/ 3500 h 9750"/>
                <a:gd name="connsiteX4" fmla="*/ 6699 w 9686"/>
                <a:gd name="connsiteY4" fmla="*/ 8250 h 9750"/>
                <a:gd name="connsiteX5" fmla="*/ 9686 w 9686"/>
                <a:gd name="connsiteY5" fmla="*/ 9750 h 9750"/>
                <a:gd name="connsiteX0" fmla="*/ 0 w 10000"/>
                <a:gd name="connsiteY0" fmla="*/ 0 h 9487"/>
                <a:gd name="connsiteX1" fmla="*/ 2435 w 10000"/>
                <a:gd name="connsiteY1" fmla="*/ 1538 h 9487"/>
                <a:gd name="connsiteX2" fmla="*/ 3280 w 10000"/>
                <a:gd name="connsiteY2" fmla="*/ 3333 h 9487"/>
                <a:gd name="connsiteX3" fmla="*/ 6169 w 10000"/>
                <a:gd name="connsiteY3" fmla="*/ 3077 h 9487"/>
                <a:gd name="connsiteX4" fmla="*/ 6916 w 10000"/>
                <a:gd name="connsiteY4" fmla="*/ 7949 h 9487"/>
                <a:gd name="connsiteX5" fmla="*/ 10000 w 10000"/>
                <a:gd name="connsiteY5" fmla="*/ 9487 h 9487"/>
                <a:gd name="connsiteX0" fmla="*/ 0 w 10000"/>
                <a:gd name="connsiteY0" fmla="*/ 0 h 10000"/>
                <a:gd name="connsiteX1" fmla="*/ 2435 w 10000"/>
                <a:gd name="connsiteY1" fmla="*/ 1621 h 10000"/>
                <a:gd name="connsiteX2" fmla="*/ 3670 w 10000"/>
                <a:gd name="connsiteY2" fmla="*/ 3513 h 10000"/>
                <a:gd name="connsiteX3" fmla="*/ 6169 w 10000"/>
                <a:gd name="connsiteY3" fmla="*/ 3243 h 10000"/>
                <a:gd name="connsiteX4" fmla="*/ 6916 w 10000"/>
                <a:gd name="connsiteY4" fmla="*/ 8379 h 10000"/>
                <a:gd name="connsiteX5" fmla="*/ 10000 w 10000"/>
                <a:gd name="connsiteY5" fmla="*/ 10000 h 10000"/>
                <a:gd name="connsiteX0" fmla="*/ 0 w 10000"/>
                <a:gd name="connsiteY0" fmla="*/ 0 h 10000"/>
                <a:gd name="connsiteX1" fmla="*/ 2435 w 10000"/>
                <a:gd name="connsiteY1" fmla="*/ 1621 h 10000"/>
                <a:gd name="connsiteX2" fmla="*/ 3670 w 10000"/>
                <a:gd name="connsiteY2" fmla="*/ 3513 h 10000"/>
                <a:gd name="connsiteX3" fmla="*/ 6007 w 10000"/>
                <a:gd name="connsiteY3" fmla="*/ 2702 h 10000"/>
                <a:gd name="connsiteX4" fmla="*/ 6916 w 10000"/>
                <a:gd name="connsiteY4" fmla="*/ 8379 h 10000"/>
                <a:gd name="connsiteX5" fmla="*/ 10000 w 10000"/>
                <a:gd name="connsiteY5" fmla="*/ 10000 h 10000"/>
                <a:gd name="connsiteX0" fmla="*/ 0 w 10000"/>
                <a:gd name="connsiteY0" fmla="*/ 0 h 10000"/>
                <a:gd name="connsiteX1" fmla="*/ 2435 w 10000"/>
                <a:gd name="connsiteY1" fmla="*/ 1621 h 10000"/>
                <a:gd name="connsiteX2" fmla="*/ 3670 w 10000"/>
                <a:gd name="connsiteY2" fmla="*/ 3513 h 10000"/>
                <a:gd name="connsiteX3" fmla="*/ 6007 w 10000"/>
                <a:gd name="connsiteY3" fmla="*/ 3783 h 10000"/>
                <a:gd name="connsiteX4" fmla="*/ 6916 w 10000"/>
                <a:gd name="connsiteY4" fmla="*/ 8379 h 10000"/>
                <a:gd name="connsiteX5" fmla="*/ 10000 w 10000"/>
                <a:gd name="connsiteY5" fmla="*/ 10000 h 10000"/>
                <a:gd name="connsiteX0" fmla="*/ 0 w 10000"/>
                <a:gd name="connsiteY0" fmla="*/ 0 h 10000"/>
                <a:gd name="connsiteX1" fmla="*/ 2435 w 10000"/>
                <a:gd name="connsiteY1" fmla="*/ 1621 h 10000"/>
                <a:gd name="connsiteX2" fmla="*/ 3670 w 10000"/>
                <a:gd name="connsiteY2" fmla="*/ 3513 h 10000"/>
                <a:gd name="connsiteX3" fmla="*/ 6007 w 10000"/>
                <a:gd name="connsiteY3" fmla="*/ 3783 h 10000"/>
                <a:gd name="connsiteX4" fmla="*/ 6981 w 10000"/>
                <a:gd name="connsiteY4" fmla="*/ 6487 h 10000"/>
                <a:gd name="connsiteX5" fmla="*/ 10000 w 10000"/>
                <a:gd name="connsiteY5" fmla="*/ 10000 h 10000"/>
                <a:gd name="connsiteX0" fmla="*/ 0 w 9416"/>
                <a:gd name="connsiteY0" fmla="*/ 0 h 10270"/>
                <a:gd name="connsiteX1" fmla="*/ 2435 w 9416"/>
                <a:gd name="connsiteY1" fmla="*/ 1621 h 10270"/>
                <a:gd name="connsiteX2" fmla="*/ 3670 w 9416"/>
                <a:gd name="connsiteY2" fmla="*/ 3513 h 10270"/>
                <a:gd name="connsiteX3" fmla="*/ 6007 w 9416"/>
                <a:gd name="connsiteY3" fmla="*/ 3783 h 10270"/>
                <a:gd name="connsiteX4" fmla="*/ 6981 w 9416"/>
                <a:gd name="connsiteY4" fmla="*/ 6487 h 10270"/>
                <a:gd name="connsiteX5" fmla="*/ 9416 w 9416"/>
                <a:gd name="connsiteY5" fmla="*/ 10270 h 10270"/>
                <a:gd name="connsiteX0" fmla="*/ 0 w 10000"/>
                <a:gd name="connsiteY0" fmla="*/ 0 h 10000"/>
                <a:gd name="connsiteX1" fmla="*/ 2586 w 10000"/>
                <a:gd name="connsiteY1" fmla="*/ 1578 h 10000"/>
                <a:gd name="connsiteX2" fmla="*/ 3898 w 10000"/>
                <a:gd name="connsiteY2" fmla="*/ 3421 h 10000"/>
                <a:gd name="connsiteX3" fmla="*/ 6380 w 10000"/>
                <a:gd name="connsiteY3" fmla="*/ 3684 h 10000"/>
                <a:gd name="connsiteX4" fmla="*/ 7380 w 10000"/>
                <a:gd name="connsiteY4" fmla="*/ 6316 h 10000"/>
                <a:gd name="connsiteX5" fmla="*/ 10000 w 10000"/>
                <a:gd name="connsiteY5" fmla="*/ 10000 h 10000"/>
                <a:gd name="connsiteX0" fmla="*/ 0 w 10000"/>
                <a:gd name="connsiteY0" fmla="*/ 0 h 10000"/>
                <a:gd name="connsiteX1" fmla="*/ 2586 w 10000"/>
                <a:gd name="connsiteY1" fmla="*/ 1578 h 10000"/>
                <a:gd name="connsiteX2" fmla="*/ 3898 w 10000"/>
                <a:gd name="connsiteY2" fmla="*/ 3421 h 10000"/>
                <a:gd name="connsiteX3" fmla="*/ 6380 w 10000"/>
                <a:gd name="connsiteY3" fmla="*/ 3684 h 10000"/>
                <a:gd name="connsiteX4" fmla="*/ 10000 w 10000"/>
                <a:gd name="connsiteY4" fmla="*/ 10000 h 10000"/>
                <a:gd name="connsiteX0" fmla="*/ 0 w 10000"/>
                <a:gd name="connsiteY0" fmla="*/ 0 h 10000"/>
                <a:gd name="connsiteX1" fmla="*/ 3898 w 10000"/>
                <a:gd name="connsiteY1" fmla="*/ 3421 h 10000"/>
                <a:gd name="connsiteX2" fmla="*/ 6380 w 10000"/>
                <a:gd name="connsiteY2" fmla="*/ 3684 h 10000"/>
                <a:gd name="connsiteX3" fmla="*/ 10000 w 10000"/>
                <a:gd name="connsiteY3" fmla="*/ 10000 h 10000"/>
                <a:gd name="connsiteX0" fmla="*/ 0 w 10241"/>
                <a:gd name="connsiteY0" fmla="*/ 0 h 10000"/>
                <a:gd name="connsiteX1" fmla="*/ 3898 w 10241"/>
                <a:gd name="connsiteY1" fmla="*/ 3421 h 10000"/>
                <a:gd name="connsiteX2" fmla="*/ 6380 w 10241"/>
                <a:gd name="connsiteY2" fmla="*/ 3684 h 10000"/>
                <a:gd name="connsiteX3" fmla="*/ 10241 w 10241"/>
                <a:gd name="connsiteY3" fmla="*/ 10000 h 10000"/>
                <a:gd name="connsiteX0" fmla="*/ 0 w 10241"/>
                <a:gd name="connsiteY0" fmla="*/ 0 h 10000"/>
                <a:gd name="connsiteX1" fmla="*/ 3898 w 10241"/>
                <a:gd name="connsiteY1" fmla="*/ 3421 h 10000"/>
                <a:gd name="connsiteX2" fmla="*/ 6380 w 10241"/>
                <a:gd name="connsiteY2" fmla="*/ 3158 h 10000"/>
                <a:gd name="connsiteX3" fmla="*/ 10241 w 10241"/>
                <a:gd name="connsiteY3" fmla="*/ 10000 h 10000"/>
                <a:gd name="connsiteX0" fmla="*/ 0 w 10241"/>
                <a:gd name="connsiteY0" fmla="*/ 0 h 10000"/>
                <a:gd name="connsiteX1" fmla="*/ 3898 w 10241"/>
                <a:gd name="connsiteY1" fmla="*/ 3421 h 10000"/>
                <a:gd name="connsiteX2" fmla="*/ 6380 w 10241"/>
                <a:gd name="connsiteY2" fmla="*/ 3158 h 10000"/>
                <a:gd name="connsiteX3" fmla="*/ 10241 w 10241"/>
                <a:gd name="connsiteY3" fmla="*/ 10000 h 10000"/>
                <a:gd name="connsiteX0" fmla="*/ 0 w 9793"/>
                <a:gd name="connsiteY0" fmla="*/ 0 h 9474"/>
                <a:gd name="connsiteX1" fmla="*/ 3898 w 9793"/>
                <a:gd name="connsiteY1" fmla="*/ 3421 h 9474"/>
                <a:gd name="connsiteX2" fmla="*/ 6380 w 9793"/>
                <a:gd name="connsiteY2" fmla="*/ 3158 h 9474"/>
                <a:gd name="connsiteX3" fmla="*/ 9793 w 9793"/>
                <a:gd name="connsiteY3" fmla="*/ 9474 h 9474"/>
                <a:gd name="connsiteX0" fmla="*/ 0 w 10000"/>
                <a:gd name="connsiteY0" fmla="*/ 0 h 10278"/>
                <a:gd name="connsiteX1" fmla="*/ 3980 w 10000"/>
                <a:gd name="connsiteY1" fmla="*/ 3611 h 10278"/>
                <a:gd name="connsiteX2" fmla="*/ 6515 w 10000"/>
                <a:gd name="connsiteY2" fmla="*/ 3333 h 10278"/>
                <a:gd name="connsiteX3" fmla="*/ 10000 w 10000"/>
                <a:gd name="connsiteY3" fmla="*/ 10278 h 10278"/>
                <a:gd name="connsiteX0" fmla="*/ 0 w 10035"/>
                <a:gd name="connsiteY0" fmla="*/ 0 h 10556"/>
                <a:gd name="connsiteX1" fmla="*/ 4015 w 10035"/>
                <a:gd name="connsiteY1" fmla="*/ 3889 h 10556"/>
                <a:gd name="connsiteX2" fmla="*/ 6550 w 10035"/>
                <a:gd name="connsiteY2" fmla="*/ 3611 h 10556"/>
                <a:gd name="connsiteX3" fmla="*/ 10035 w 10035"/>
                <a:gd name="connsiteY3" fmla="*/ 10556 h 10556"/>
                <a:gd name="connsiteX0" fmla="*/ 0 w 10035"/>
                <a:gd name="connsiteY0" fmla="*/ 0 h 10556"/>
                <a:gd name="connsiteX1" fmla="*/ 4191 w 10035"/>
                <a:gd name="connsiteY1" fmla="*/ 3333 h 10556"/>
                <a:gd name="connsiteX2" fmla="*/ 6550 w 10035"/>
                <a:gd name="connsiteY2" fmla="*/ 3611 h 10556"/>
                <a:gd name="connsiteX3" fmla="*/ 10035 w 10035"/>
                <a:gd name="connsiteY3" fmla="*/ 10556 h 10556"/>
                <a:gd name="connsiteX0" fmla="*/ 0 w 10035"/>
                <a:gd name="connsiteY0" fmla="*/ 0 h 10556"/>
                <a:gd name="connsiteX1" fmla="*/ 4191 w 10035"/>
                <a:gd name="connsiteY1" fmla="*/ 3333 h 10556"/>
                <a:gd name="connsiteX2" fmla="*/ 6691 w 10035"/>
                <a:gd name="connsiteY2" fmla="*/ 3333 h 10556"/>
                <a:gd name="connsiteX3" fmla="*/ 10035 w 10035"/>
                <a:gd name="connsiteY3" fmla="*/ 10556 h 10556"/>
                <a:gd name="connsiteX0" fmla="*/ 0 w 10176"/>
                <a:gd name="connsiteY0" fmla="*/ 0 h 10278"/>
                <a:gd name="connsiteX1" fmla="*/ 4191 w 10176"/>
                <a:gd name="connsiteY1" fmla="*/ 3333 h 10278"/>
                <a:gd name="connsiteX2" fmla="*/ 6691 w 10176"/>
                <a:gd name="connsiteY2" fmla="*/ 3333 h 10278"/>
                <a:gd name="connsiteX3" fmla="*/ 10176 w 10176"/>
                <a:gd name="connsiteY3" fmla="*/ 10278 h 10278"/>
                <a:gd name="connsiteX0" fmla="*/ 0 w 10352"/>
                <a:gd name="connsiteY0" fmla="*/ 0 h 11111"/>
                <a:gd name="connsiteX1" fmla="*/ 4191 w 10352"/>
                <a:gd name="connsiteY1" fmla="*/ 3333 h 11111"/>
                <a:gd name="connsiteX2" fmla="*/ 6691 w 10352"/>
                <a:gd name="connsiteY2" fmla="*/ 3333 h 11111"/>
                <a:gd name="connsiteX3" fmla="*/ 10352 w 10352"/>
                <a:gd name="connsiteY3" fmla="*/ 11111 h 11111"/>
                <a:gd name="connsiteX0" fmla="*/ 0 w 10352"/>
                <a:gd name="connsiteY0" fmla="*/ 0 h 10833"/>
                <a:gd name="connsiteX1" fmla="*/ 4191 w 10352"/>
                <a:gd name="connsiteY1" fmla="*/ 3333 h 10833"/>
                <a:gd name="connsiteX2" fmla="*/ 6691 w 10352"/>
                <a:gd name="connsiteY2" fmla="*/ 3333 h 10833"/>
                <a:gd name="connsiteX3" fmla="*/ 10352 w 10352"/>
                <a:gd name="connsiteY3" fmla="*/ 10833 h 10833"/>
                <a:gd name="connsiteX0" fmla="*/ 0 w 10141"/>
                <a:gd name="connsiteY0" fmla="*/ 0 h 8889"/>
                <a:gd name="connsiteX1" fmla="*/ 4191 w 10141"/>
                <a:gd name="connsiteY1" fmla="*/ 3333 h 8889"/>
                <a:gd name="connsiteX2" fmla="*/ 6691 w 10141"/>
                <a:gd name="connsiteY2" fmla="*/ 3333 h 8889"/>
                <a:gd name="connsiteX3" fmla="*/ 10141 w 10141"/>
                <a:gd name="connsiteY3" fmla="*/ 8889 h 8889"/>
                <a:gd name="connsiteX0" fmla="*/ 0 w 10139"/>
                <a:gd name="connsiteY0" fmla="*/ 0 h 10000"/>
                <a:gd name="connsiteX1" fmla="*/ 4133 w 10139"/>
                <a:gd name="connsiteY1" fmla="*/ 3750 h 10000"/>
                <a:gd name="connsiteX2" fmla="*/ 6598 w 10139"/>
                <a:gd name="connsiteY2" fmla="*/ 3750 h 10000"/>
                <a:gd name="connsiteX3" fmla="*/ 10139 w 10139"/>
                <a:gd name="connsiteY3" fmla="*/ 10000 h 10000"/>
                <a:gd name="connsiteX0" fmla="*/ 0 w 9583"/>
                <a:gd name="connsiteY0" fmla="*/ 0 h 9063"/>
                <a:gd name="connsiteX1" fmla="*/ 4133 w 9583"/>
                <a:gd name="connsiteY1" fmla="*/ 3750 h 9063"/>
                <a:gd name="connsiteX2" fmla="*/ 6598 w 9583"/>
                <a:gd name="connsiteY2" fmla="*/ 3750 h 9063"/>
                <a:gd name="connsiteX3" fmla="*/ 9583 w 9583"/>
                <a:gd name="connsiteY3" fmla="*/ 9063 h 9063"/>
                <a:gd name="connsiteX0" fmla="*/ 0 w 10000"/>
                <a:gd name="connsiteY0" fmla="*/ 0 h 10042"/>
                <a:gd name="connsiteX1" fmla="*/ 4313 w 10000"/>
                <a:gd name="connsiteY1" fmla="*/ 4138 h 10042"/>
                <a:gd name="connsiteX2" fmla="*/ 6885 w 10000"/>
                <a:gd name="connsiteY2" fmla="*/ 4138 h 10042"/>
                <a:gd name="connsiteX3" fmla="*/ 10000 w 10000"/>
                <a:gd name="connsiteY3" fmla="*/ 10000 h 10042"/>
                <a:gd name="connsiteX0" fmla="*/ 0 w 10000"/>
                <a:gd name="connsiteY0" fmla="*/ 0 h 10046"/>
                <a:gd name="connsiteX1" fmla="*/ 4313 w 10000"/>
                <a:gd name="connsiteY1" fmla="*/ 4138 h 10046"/>
                <a:gd name="connsiteX2" fmla="*/ 7211 w 10000"/>
                <a:gd name="connsiteY2" fmla="*/ 4483 h 10046"/>
                <a:gd name="connsiteX3" fmla="*/ 10000 w 10000"/>
                <a:gd name="connsiteY3" fmla="*/ 10000 h 10046"/>
                <a:gd name="connsiteX0" fmla="*/ 0 w 10000"/>
                <a:gd name="connsiteY0" fmla="*/ 0 h 10026"/>
                <a:gd name="connsiteX1" fmla="*/ 4313 w 10000"/>
                <a:gd name="connsiteY1" fmla="*/ 4138 h 10026"/>
                <a:gd name="connsiteX2" fmla="*/ 7211 w 10000"/>
                <a:gd name="connsiteY2" fmla="*/ 4483 h 10026"/>
                <a:gd name="connsiteX3" fmla="*/ 10000 w 10000"/>
                <a:gd name="connsiteY3" fmla="*/ 10000 h 10026"/>
                <a:gd name="connsiteX0" fmla="*/ 0 w 10000"/>
                <a:gd name="connsiteY0" fmla="*/ 0 h 10026"/>
                <a:gd name="connsiteX1" fmla="*/ 3914 w 10000"/>
                <a:gd name="connsiteY1" fmla="*/ 4483 h 10026"/>
                <a:gd name="connsiteX2" fmla="*/ 7211 w 10000"/>
                <a:gd name="connsiteY2" fmla="*/ 4483 h 10026"/>
                <a:gd name="connsiteX3" fmla="*/ 10000 w 10000"/>
                <a:gd name="connsiteY3" fmla="*/ 10000 h 10026"/>
                <a:gd name="connsiteX0" fmla="*/ 0 w 10000"/>
                <a:gd name="connsiteY0" fmla="*/ 0 h 10026"/>
                <a:gd name="connsiteX1" fmla="*/ 3914 w 10000"/>
                <a:gd name="connsiteY1" fmla="*/ 4483 h 10026"/>
                <a:gd name="connsiteX2" fmla="*/ 7211 w 10000"/>
                <a:gd name="connsiteY2" fmla="*/ 4483 h 10026"/>
                <a:gd name="connsiteX3" fmla="*/ 10000 w 10000"/>
                <a:gd name="connsiteY3" fmla="*/ 10000 h 10026"/>
                <a:gd name="connsiteX0" fmla="*/ 0 w 10000"/>
                <a:gd name="connsiteY0" fmla="*/ 0 h 10026"/>
                <a:gd name="connsiteX1" fmla="*/ 3914 w 10000"/>
                <a:gd name="connsiteY1" fmla="*/ 4483 h 10026"/>
                <a:gd name="connsiteX2" fmla="*/ 7211 w 10000"/>
                <a:gd name="connsiteY2" fmla="*/ 4483 h 10026"/>
                <a:gd name="connsiteX3" fmla="*/ 10000 w 10000"/>
                <a:gd name="connsiteY3" fmla="*/ 10000 h 10026"/>
                <a:gd name="connsiteX0" fmla="*/ 0 w 10109"/>
                <a:gd name="connsiteY0" fmla="*/ 0 h 10713"/>
                <a:gd name="connsiteX1" fmla="*/ 3914 w 10109"/>
                <a:gd name="connsiteY1" fmla="*/ 4483 h 10713"/>
                <a:gd name="connsiteX2" fmla="*/ 7211 w 10109"/>
                <a:gd name="connsiteY2" fmla="*/ 4483 h 10713"/>
                <a:gd name="connsiteX3" fmla="*/ 10109 w 10109"/>
                <a:gd name="connsiteY3" fmla="*/ 10690 h 10713"/>
                <a:gd name="connsiteX0" fmla="*/ 0 w 10109"/>
                <a:gd name="connsiteY0" fmla="*/ 0 h 10713"/>
                <a:gd name="connsiteX1" fmla="*/ 3914 w 10109"/>
                <a:gd name="connsiteY1" fmla="*/ 4483 h 10713"/>
                <a:gd name="connsiteX2" fmla="*/ 7283 w 10109"/>
                <a:gd name="connsiteY2" fmla="*/ 4483 h 10713"/>
                <a:gd name="connsiteX3" fmla="*/ 10109 w 10109"/>
                <a:gd name="connsiteY3" fmla="*/ 10690 h 1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09" h="10713">
                  <a:moveTo>
                    <a:pt x="0" y="0"/>
                  </a:moveTo>
                  <a:cubicBezTo>
                    <a:pt x="1305" y="1494"/>
                    <a:pt x="653" y="231"/>
                    <a:pt x="3914" y="4483"/>
                  </a:cubicBezTo>
                  <a:cubicBezTo>
                    <a:pt x="3781" y="4828"/>
                    <a:pt x="6184" y="4483"/>
                    <a:pt x="7283" y="4483"/>
                  </a:cubicBezTo>
                  <a:cubicBezTo>
                    <a:pt x="7271" y="4714"/>
                    <a:pt x="10049" y="11149"/>
                    <a:pt x="10109" y="10690"/>
                  </a:cubicBezTo>
                </a:path>
              </a:pathLst>
            </a:custGeom>
            <a:noFill/>
            <a:ln w="28575">
              <a:solidFill>
                <a:srgbClr val="FEB10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1" name="Freeform 60"/>
            <p:cNvSpPr/>
            <p:nvPr/>
          </p:nvSpPr>
          <p:spPr>
            <a:xfrm>
              <a:off x="2222500" y="1746250"/>
              <a:ext cx="393700" cy="238125"/>
            </a:xfrm>
            <a:custGeom>
              <a:avLst/>
              <a:gdLst>
                <a:gd name="connsiteX0" fmla="*/ 0 w 393700"/>
                <a:gd name="connsiteY0" fmla="*/ 238125 h 238125"/>
                <a:gd name="connsiteX1" fmla="*/ 66675 w 393700"/>
                <a:gd name="connsiteY1" fmla="*/ 171450 h 238125"/>
                <a:gd name="connsiteX2" fmla="*/ 358775 w 393700"/>
                <a:gd name="connsiteY2" fmla="*/ 69850 h 238125"/>
                <a:gd name="connsiteX3" fmla="*/ 393700 w 393700"/>
                <a:gd name="connsiteY3" fmla="*/ 0 h 238125"/>
                <a:gd name="connsiteX0" fmla="*/ 0 w 393700"/>
                <a:gd name="connsiteY0" fmla="*/ 238125 h 238125"/>
                <a:gd name="connsiteX1" fmla="*/ 66675 w 393700"/>
                <a:gd name="connsiteY1" fmla="*/ 174625 h 238125"/>
                <a:gd name="connsiteX2" fmla="*/ 358775 w 393700"/>
                <a:gd name="connsiteY2" fmla="*/ 69850 h 238125"/>
                <a:gd name="connsiteX3" fmla="*/ 393700 w 393700"/>
                <a:gd name="connsiteY3" fmla="*/ 0 h 238125"/>
                <a:gd name="connsiteX0" fmla="*/ 0 w 393700"/>
                <a:gd name="connsiteY0" fmla="*/ 238125 h 238125"/>
                <a:gd name="connsiteX1" fmla="*/ 66675 w 393700"/>
                <a:gd name="connsiteY1" fmla="*/ 174625 h 238125"/>
                <a:gd name="connsiteX2" fmla="*/ 358775 w 393700"/>
                <a:gd name="connsiteY2" fmla="*/ 69850 h 238125"/>
                <a:gd name="connsiteX3" fmla="*/ 393700 w 393700"/>
                <a:gd name="connsiteY3" fmla="*/ 0 h 238125"/>
                <a:gd name="connsiteX0" fmla="*/ 0 w 393700"/>
                <a:gd name="connsiteY0" fmla="*/ 238125 h 238125"/>
                <a:gd name="connsiteX1" fmla="*/ 66675 w 393700"/>
                <a:gd name="connsiteY1" fmla="*/ 174625 h 238125"/>
                <a:gd name="connsiteX2" fmla="*/ 358775 w 393700"/>
                <a:gd name="connsiteY2" fmla="*/ 69850 h 238125"/>
                <a:gd name="connsiteX3" fmla="*/ 393700 w 393700"/>
                <a:gd name="connsiteY3" fmla="*/ 0 h 238125"/>
                <a:gd name="connsiteX0" fmla="*/ 0 w 393700"/>
                <a:gd name="connsiteY0" fmla="*/ 238125 h 238125"/>
                <a:gd name="connsiteX1" fmla="*/ 66675 w 393700"/>
                <a:gd name="connsiteY1" fmla="*/ 174625 h 238125"/>
                <a:gd name="connsiteX2" fmla="*/ 358775 w 393700"/>
                <a:gd name="connsiteY2" fmla="*/ 69850 h 238125"/>
                <a:gd name="connsiteX3" fmla="*/ 393700 w 393700"/>
                <a:gd name="connsiteY3" fmla="*/ 0 h 238125"/>
                <a:gd name="connsiteX0" fmla="*/ 0 w 393700"/>
                <a:gd name="connsiteY0" fmla="*/ 238125 h 238125"/>
                <a:gd name="connsiteX1" fmla="*/ 66675 w 393700"/>
                <a:gd name="connsiteY1" fmla="*/ 174625 h 238125"/>
                <a:gd name="connsiteX2" fmla="*/ 358775 w 393700"/>
                <a:gd name="connsiteY2" fmla="*/ 69850 h 238125"/>
                <a:gd name="connsiteX3" fmla="*/ 393700 w 393700"/>
                <a:gd name="connsiteY3" fmla="*/ 0 h 238125"/>
                <a:gd name="connsiteX0" fmla="*/ 0 w 393700"/>
                <a:gd name="connsiteY0" fmla="*/ 238125 h 238125"/>
                <a:gd name="connsiteX1" fmla="*/ 66675 w 393700"/>
                <a:gd name="connsiteY1" fmla="*/ 174625 h 238125"/>
                <a:gd name="connsiteX2" fmla="*/ 358775 w 393700"/>
                <a:gd name="connsiteY2" fmla="*/ 69850 h 238125"/>
                <a:gd name="connsiteX3" fmla="*/ 393700 w 393700"/>
                <a:gd name="connsiteY3" fmla="*/ 0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3700" h="238125">
                  <a:moveTo>
                    <a:pt x="0" y="238125"/>
                  </a:moveTo>
                  <a:cubicBezTo>
                    <a:pt x="22225" y="216958"/>
                    <a:pt x="-3175" y="246592"/>
                    <a:pt x="66675" y="174625"/>
                  </a:cubicBezTo>
                  <a:cubicBezTo>
                    <a:pt x="364067" y="69850"/>
                    <a:pt x="70908" y="174625"/>
                    <a:pt x="358775" y="69850"/>
                  </a:cubicBezTo>
                  <a:lnTo>
                    <a:pt x="393700" y="0"/>
                  </a:lnTo>
                </a:path>
              </a:pathLst>
            </a:custGeom>
            <a:ln>
              <a:solidFill>
                <a:srgbClr val="00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 61"/>
            <p:cNvSpPr/>
            <p:nvPr/>
          </p:nvSpPr>
          <p:spPr>
            <a:xfrm>
              <a:off x="2085975" y="1797050"/>
              <a:ext cx="701675" cy="161925"/>
            </a:xfrm>
            <a:custGeom>
              <a:avLst/>
              <a:gdLst>
                <a:gd name="connsiteX0" fmla="*/ 0 w 701675"/>
                <a:gd name="connsiteY0" fmla="*/ 161925 h 161925"/>
                <a:gd name="connsiteX1" fmla="*/ 209550 w 701675"/>
                <a:gd name="connsiteY1" fmla="*/ 120650 h 161925"/>
                <a:gd name="connsiteX2" fmla="*/ 498475 w 701675"/>
                <a:gd name="connsiteY2" fmla="*/ 19050 h 161925"/>
                <a:gd name="connsiteX3" fmla="*/ 701675 w 701675"/>
                <a:gd name="connsiteY3" fmla="*/ 0 h 161925"/>
                <a:gd name="connsiteX4" fmla="*/ 701675 w 701675"/>
                <a:gd name="connsiteY4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1675" h="161925">
                  <a:moveTo>
                    <a:pt x="0" y="161925"/>
                  </a:moveTo>
                  <a:lnTo>
                    <a:pt x="209550" y="120650"/>
                  </a:lnTo>
                  <a:lnTo>
                    <a:pt x="498475" y="19050"/>
                  </a:lnTo>
                  <a:lnTo>
                    <a:pt x="701675" y="0"/>
                  </a:lnTo>
                  <a:lnTo>
                    <a:pt x="701675" y="0"/>
                  </a:lnTo>
                </a:path>
              </a:pathLst>
            </a:custGeom>
            <a:ln>
              <a:solidFill>
                <a:srgbClr val="FEB10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Parallelogram 82"/>
            <p:cNvSpPr/>
            <p:nvPr/>
          </p:nvSpPr>
          <p:spPr bwMode="auto">
            <a:xfrm rot="1442436">
              <a:off x="6633581" y="1764452"/>
              <a:ext cx="809876" cy="64087"/>
            </a:xfrm>
            <a:custGeom>
              <a:avLst/>
              <a:gdLst>
                <a:gd name="connsiteX0" fmla="*/ 0 w 809876"/>
                <a:gd name="connsiteY0" fmla="*/ 64087 h 64087"/>
                <a:gd name="connsiteX1" fmla="*/ 52002 w 809876"/>
                <a:gd name="connsiteY1" fmla="*/ 0 h 64087"/>
                <a:gd name="connsiteX2" fmla="*/ 809876 w 809876"/>
                <a:gd name="connsiteY2" fmla="*/ 0 h 64087"/>
                <a:gd name="connsiteX3" fmla="*/ 757874 w 809876"/>
                <a:gd name="connsiteY3" fmla="*/ 64087 h 64087"/>
                <a:gd name="connsiteX4" fmla="*/ 0 w 809876"/>
                <a:gd name="connsiteY4" fmla="*/ 64087 h 64087"/>
                <a:gd name="connsiteX0" fmla="*/ 0 w 809876"/>
                <a:gd name="connsiteY0" fmla="*/ 64087 h 64087"/>
                <a:gd name="connsiteX1" fmla="*/ 52002 w 809876"/>
                <a:gd name="connsiteY1" fmla="*/ 0 h 64087"/>
                <a:gd name="connsiteX2" fmla="*/ 809876 w 809876"/>
                <a:gd name="connsiteY2" fmla="*/ 0 h 64087"/>
                <a:gd name="connsiteX3" fmla="*/ 718218 w 809876"/>
                <a:gd name="connsiteY3" fmla="*/ 60918 h 64087"/>
                <a:gd name="connsiteX4" fmla="*/ 0 w 809876"/>
                <a:gd name="connsiteY4" fmla="*/ 64087 h 64087"/>
                <a:gd name="connsiteX0" fmla="*/ 0 w 809876"/>
                <a:gd name="connsiteY0" fmla="*/ 64087 h 64087"/>
                <a:gd name="connsiteX1" fmla="*/ 52002 w 809876"/>
                <a:gd name="connsiteY1" fmla="*/ 0 h 64087"/>
                <a:gd name="connsiteX2" fmla="*/ 809876 w 809876"/>
                <a:gd name="connsiteY2" fmla="*/ 0 h 64087"/>
                <a:gd name="connsiteX3" fmla="*/ 718218 w 809876"/>
                <a:gd name="connsiteY3" fmla="*/ 60918 h 64087"/>
                <a:gd name="connsiteX4" fmla="*/ 0 w 809876"/>
                <a:gd name="connsiteY4" fmla="*/ 64087 h 64087"/>
                <a:gd name="connsiteX0" fmla="*/ 0 w 809876"/>
                <a:gd name="connsiteY0" fmla="*/ 64087 h 64087"/>
                <a:gd name="connsiteX1" fmla="*/ 52002 w 809876"/>
                <a:gd name="connsiteY1" fmla="*/ 0 h 64087"/>
                <a:gd name="connsiteX2" fmla="*/ 809876 w 809876"/>
                <a:gd name="connsiteY2" fmla="*/ 0 h 64087"/>
                <a:gd name="connsiteX3" fmla="*/ 718218 w 809876"/>
                <a:gd name="connsiteY3" fmla="*/ 60918 h 64087"/>
                <a:gd name="connsiteX4" fmla="*/ 0 w 809876"/>
                <a:gd name="connsiteY4" fmla="*/ 64087 h 6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876" h="64087">
                  <a:moveTo>
                    <a:pt x="0" y="64087"/>
                  </a:moveTo>
                  <a:lnTo>
                    <a:pt x="52002" y="0"/>
                  </a:lnTo>
                  <a:lnTo>
                    <a:pt x="809876" y="0"/>
                  </a:lnTo>
                  <a:cubicBezTo>
                    <a:pt x="779323" y="20306"/>
                    <a:pt x="722675" y="52253"/>
                    <a:pt x="718218" y="60918"/>
                  </a:cubicBezTo>
                  <a:lnTo>
                    <a:pt x="0" y="64087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64" name="Freeform 63"/>
            <p:cNvSpPr/>
            <p:nvPr/>
          </p:nvSpPr>
          <p:spPr>
            <a:xfrm>
              <a:off x="3642130" y="3160079"/>
              <a:ext cx="1872804" cy="84916"/>
            </a:xfrm>
            <a:custGeom>
              <a:avLst/>
              <a:gdLst>
                <a:gd name="connsiteX0" fmla="*/ 0 w 1408268"/>
                <a:gd name="connsiteY0" fmla="*/ 40756 h 245314"/>
                <a:gd name="connsiteX1" fmla="*/ 1329727 w 1408268"/>
                <a:gd name="connsiteY1" fmla="*/ 15187 h 245314"/>
                <a:gd name="connsiteX2" fmla="*/ 1261536 w 1408268"/>
                <a:gd name="connsiteY2" fmla="*/ 245314 h 245314"/>
                <a:gd name="connsiteX0" fmla="*/ 0 w 1754694"/>
                <a:gd name="connsiteY0" fmla="*/ 105127 h 309685"/>
                <a:gd name="connsiteX1" fmla="*/ 1329727 w 1754694"/>
                <a:gd name="connsiteY1" fmla="*/ 79558 h 309685"/>
                <a:gd name="connsiteX2" fmla="*/ 1261536 w 1754694"/>
                <a:gd name="connsiteY2" fmla="*/ 309685 h 309685"/>
                <a:gd name="connsiteX0" fmla="*/ 0 w 5081071"/>
                <a:gd name="connsiteY0" fmla="*/ 2075904 h 2075904"/>
                <a:gd name="connsiteX1" fmla="*/ 4751032 w 5081071"/>
                <a:gd name="connsiteY1" fmla="*/ 89055 h 2075904"/>
                <a:gd name="connsiteX2" fmla="*/ 4682841 w 5081071"/>
                <a:gd name="connsiteY2" fmla="*/ 319182 h 2075904"/>
                <a:gd name="connsiteX0" fmla="*/ 0 w 4682841"/>
                <a:gd name="connsiteY0" fmla="*/ 1756722 h 1792041"/>
                <a:gd name="connsiteX1" fmla="*/ 966861 w 4682841"/>
                <a:gd name="connsiteY1" fmla="*/ 1627473 h 1792041"/>
                <a:gd name="connsiteX2" fmla="*/ 4682841 w 4682841"/>
                <a:gd name="connsiteY2" fmla="*/ 0 h 1792041"/>
                <a:gd name="connsiteX0" fmla="*/ 0 w 1892231"/>
                <a:gd name="connsiteY0" fmla="*/ 129292 h 143770"/>
                <a:gd name="connsiteX1" fmla="*/ 966861 w 1892231"/>
                <a:gd name="connsiteY1" fmla="*/ 43 h 143770"/>
                <a:gd name="connsiteX2" fmla="*/ 1892231 w 1892231"/>
                <a:gd name="connsiteY2" fmla="*/ 143770 h 143770"/>
                <a:gd name="connsiteX0" fmla="*/ 0 w 1892231"/>
                <a:gd name="connsiteY0" fmla="*/ 129283 h 143761"/>
                <a:gd name="connsiteX1" fmla="*/ 966861 w 1892231"/>
                <a:gd name="connsiteY1" fmla="*/ 34 h 143761"/>
                <a:gd name="connsiteX2" fmla="*/ 1892231 w 1892231"/>
                <a:gd name="connsiteY2" fmla="*/ 143761 h 143761"/>
                <a:gd name="connsiteX0" fmla="*/ 0 w 2134141"/>
                <a:gd name="connsiteY0" fmla="*/ 95168 h 144206"/>
                <a:gd name="connsiteX1" fmla="*/ 1208771 w 2134141"/>
                <a:gd name="connsiteY1" fmla="*/ 479 h 144206"/>
                <a:gd name="connsiteX2" fmla="*/ 2134141 w 2134141"/>
                <a:gd name="connsiteY2" fmla="*/ 144206 h 144206"/>
                <a:gd name="connsiteX0" fmla="*/ 0 w 2497007"/>
                <a:gd name="connsiteY0" fmla="*/ 94697 h 100535"/>
                <a:gd name="connsiteX1" fmla="*/ 1208771 w 2497007"/>
                <a:gd name="connsiteY1" fmla="*/ 8 h 100535"/>
                <a:gd name="connsiteX2" fmla="*/ 2497007 w 2497007"/>
                <a:gd name="connsiteY2" fmla="*/ 100535 h 100535"/>
                <a:gd name="connsiteX0" fmla="*/ 0 w 2497007"/>
                <a:gd name="connsiteY0" fmla="*/ 95337 h 101175"/>
                <a:gd name="connsiteX1" fmla="*/ 1208771 w 2497007"/>
                <a:gd name="connsiteY1" fmla="*/ 648 h 101175"/>
                <a:gd name="connsiteX2" fmla="*/ 2497007 w 2497007"/>
                <a:gd name="connsiteY2" fmla="*/ 101175 h 101175"/>
                <a:gd name="connsiteX0" fmla="*/ 0 w 2998107"/>
                <a:gd name="connsiteY0" fmla="*/ 95964 h 179562"/>
                <a:gd name="connsiteX1" fmla="*/ 1208771 w 2998107"/>
                <a:gd name="connsiteY1" fmla="*/ 1275 h 179562"/>
                <a:gd name="connsiteX2" fmla="*/ 2998107 w 2998107"/>
                <a:gd name="connsiteY2" fmla="*/ 179562 h 179562"/>
                <a:gd name="connsiteX0" fmla="*/ 0 w 2937630"/>
                <a:gd name="connsiteY0" fmla="*/ 96471 h 197349"/>
                <a:gd name="connsiteX1" fmla="*/ 1208771 w 2937630"/>
                <a:gd name="connsiteY1" fmla="*/ 1782 h 197349"/>
                <a:gd name="connsiteX2" fmla="*/ 2937630 w 2937630"/>
                <a:gd name="connsiteY2" fmla="*/ 197349 h 197349"/>
                <a:gd name="connsiteX0" fmla="*/ 0 w 2937630"/>
                <a:gd name="connsiteY0" fmla="*/ 96471 h 197349"/>
                <a:gd name="connsiteX1" fmla="*/ 1208771 w 2937630"/>
                <a:gd name="connsiteY1" fmla="*/ 1782 h 197349"/>
                <a:gd name="connsiteX2" fmla="*/ 2937630 w 2937630"/>
                <a:gd name="connsiteY2" fmla="*/ 197349 h 197349"/>
                <a:gd name="connsiteX0" fmla="*/ 0 w 2937630"/>
                <a:gd name="connsiteY0" fmla="*/ 96471 h 197349"/>
                <a:gd name="connsiteX1" fmla="*/ 1208771 w 2937630"/>
                <a:gd name="connsiteY1" fmla="*/ 1782 h 197349"/>
                <a:gd name="connsiteX2" fmla="*/ 2937630 w 2937630"/>
                <a:gd name="connsiteY2" fmla="*/ 197349 h 197349"/>
                <a:gd name="connsiteX0" fmla="*/ 0 w 2937630"/>
                <a:gd name="connsiteY0" fmla="*/ 96471 h 197349"/>
                <a:gd name="connsiteX1" fmla="*/ 1208771 w 2937630"/>
                <a:gd name="connsiteY1" fmla="*/ 1782 h 197349"/>
                <a:gd name="connsiteX2" fmla="*/ 2937630 w 2937630"/>
                <a:gd name="connsiteY2" fmla="*/ 197349 h 197349"/>
                <a:gd name="connsiteX0" fmla="*/ 0 w 2937630"/>
                <a:gd name="connsiteY0" fmla="*/ 96471 h 197349"/>
                <a:gd name="connsiteX1" fmla="*/ 1208771 w 2937630"/>
                <a:gd name="connsiteY1" fmla="*/ 1782 h 197349"/>
                <a:gd name="connsiteX2" fmla="*/ 2937630 w 2937630"/>
                <a:gd name="connsiteY2" fmla="*/ 197349 h 197349"/>
                <a:gd name="connsiteX0" fmla="*/ 0 w 2937630"/>
                <a:gd name="connsiteY0" fmla="*/ 95169 h 196047"/>
                <a:gd name="connsiteX1" fmla="*/ 1208771 w 2937630"/>
                <a:gd name="connsiteY1" fmla="*/ 480 h 196047"/>
                <a:gd name="connsiteX2" fmla="*/ 2937630 w 2937630"/>
                <a:gd name="connsiteY2" fmla="*/ 196047 h 196047"/>
                <a:gd name="connsiteX0" fmla="*/ 0 w 2937630"/>
                <a:gd name="connsiteY0" fmla="*/ 95169 h 196047"/>
                <a:gd name="connsiteX1" fmla="*/ 1208771 w 2937630"/>
                <a:gd name="connsiteY1" fmla="*/ 480 h 196047"/>
                <a:gd name="connsiteX2" fmla="*/ 2937630 w 2937630"/>
                <a:gd name="connsiteY2" fmla="*/ 196047 h 196047"/>
                <a:gd name="connsiteX0" fmla="*/ 0 w 2937630"/>
                <a:gd name="connsiteY0" fmla="*/ 95737 h 196615"/>
                <a:gd name="connsiteX1" fmla="*/ 1208771 w 2937630"/>
                <a:gd name="connsiteY1" fmla="*/ 1048 h 196615"/>
                <a:gd name="connsiteX2" fmla="*/ 2937630 w 2937630"/>
                <a:gd name="connsiteY2" fmla="*/ 196615 h 196615"/>
                <a:gd name="connsiteX0" fmla="*/ 0 w 2937630"/>
                <a:gd name="connsiteY0" fmla="*/ 94703 h 195581"/>
                <a:gd name="connsiteX1" fmla="*/ 1208771 w 2937630"/>
                <a:gd name="connsiteY1" fmla="*/ 14 h 195581"/>
                <a:gd name="connsiteX2" fmla="*/ 2937630 w 2937630"/>
                <a:gd name="connsiteY2" fmla="*/ 195581 h 195581"/>
                <a:gd name="connsiteX0" fmla="*/ 0 w 1208771"/>
                <a:gd name="connsiteY0" fmla="*/ 94703 h 94703"/>
                <a:gd name="connsiteX1" fmla="*/ 1208771 w 1208771"/>
                <a:gd name="connsiteY1" fmla="*/ 14 h 94703"/>
                <a:gd name="connsiteX0" fmla="*/ 0 w 1300267"/>
                <a:gd name="connsiteY0" fmla="*/ 101472 h 101472"/>
                <a:gd name="connsiteX1" fmla="*/ 1208771 w 1300267"/>
                <a:gd name="connsiteY1" fmla="*/ 6783 h 101472"/>
                <a:gd name="connsiteX2" fmla="*/ 1215510 w 1300267"/>
                <a:gd name="connsiteY2" fmla="*/ 7601 h 101472"/>
                <a:gd name="connsiteX0" fmla="*/ 0 w 2247385"/>
                <a:gd name="connsiteY0" fmla="*/ 94842 h 121621"/>
                <a:gd name="connsiteX1" fmla="*/ 1208771 w 2247385"/>
                <a:gd name="connsiteY1" fmla="*/ 153 h 121621"/>
                <a:gd name="connsiteX2" fmla="*/ 2247385 w 2247385"/>
                <a:gd name="connsiteY2" fmla="*/ 121621 h 121621"/>
                <a:gd name="connsiteX0" fmla="*/ 0 w 2247385"/>
                <a:gd name="connsiteY0" fmla="*/ 94842 h 121621"/>
                <a:gd name="connsiteX1" fmla="*/ 1208771 w 2247385"/>
                <a:gd name="connsiteY1" fmla="*/ 153 h 121621"/>
                <a:gd name="connsiteX2" fmla="*/ 2247385 w 2247385"/>
                <a:gd name="connsiteY2" fmla="*/ 121621 h 121621"/>
                <a:gd name="connsiteX3" fmla="*/ 0 w 2247385"/>
                <a:gd name="connsiteY3" fmla="*/ 94842 h 121621"/>
                <a:gd name="connsiteX0" fmla="*/ 0 w 2265088"/>
                <a:gd name="connsiteY0" fmla="*/ 94842 h 179406"/>
                <a:gd name="connsiteX1" fmla="*/ 1208771 w 2265088"/>
                <a:gd name="connsiteY1" fmla="*/ 153 h 179406"/>
                <a:gd name="connsiteX2" fmla="*/ 2247385 w 2265088"/>
                <a:gd name="connsiteY2" fmla="*/ 121621 h 179406"/>
                <a:gd name="connsiteX3" fmla="*/ 0 w 2265088"/>
                <a:gd name="connsiteY3" fmla="*/ 94842 h 179406"/>
                <a:gd name="connsiteX0" fmla="*/ 0 w 2265088"/>
                <a:gd name="connsiteY0" fmla="*/ 94842 h 179406"/>
                <a:gd name="connsiteX1" fmla="*/ 1208771 w 2265088"/>
                <a:gd name="connsiteY1" fmla="*/ 153 h 179406"/>
                <a:gd name="connsiteX2" fmla="*/ 2247385 w 2265088"/>
                <a:gd name="connsiteY2" fmla="*/ 121621 h 179406"/>
                <a:gd name="connsiteX3" fmla="*/ 0 w 2265088"/>
                <a:gd name="connsiteY3" fmla="*/ 94842 h 179406"/>
                <a:gd name="connsiteX0" fmla="*/ 0 w 2250283"/>
                <a:gd name="connsiteY0" fmla="*/ 94842 h 145924"/>
                <a:gd name="connsiteX1" fmla="*/ 1208771 w 2250283"/>
                <a:gd name="connsiteY1" fmla="*/ 153 h 145924"/>
                <a:gd name="connsiteX2" fmla="*/ 2247385 w 2250283"/>
                <a:gd name="connsiteY2" fmla="*/ 121621 h 145924"/>
                <a:gd name="connsiteX3" fmla="*/ 0 w 2250283"/>
                <a:gd name="connsiteY3" fmla="*/ 94842 h 145924"/>
                <a:gd name="connsiteX0" fmla="*/ 2247385 w 2338825"/>
                <a:gd name="connsiteY0" fmla="*/ 121621 h 213061"/>
                <a:gd name="connsiteX1" fmla="*/ 0 w 2338825"/>
                <a:gd name="connsiteY1" fmla="*/ 94842 h 213061"/>
                <a:gd name="connsiteX2" fmla="*/ 1208771 w 2338825"/>
                <a:gd name="connsiteY2" fmla="*/ 153 h 213061"/>
                <a:gd name="connsiteX3" fmla="*/ 2338825 w 2338825"/>
                <a:gd name="connsiteY3" fmla="*/ 213061 h 213061"/>
                <a:gd name="connsiteX0" fmla="*/ 0 w 2338825"/>
                <a:gd name="connsiteY0" fmla="*/ 94842 h 213061"/>
                <a:gd name="connsiteX1" fmla="*/ 1208771 w 2338825"/>
                <a:gd name="connsiteY1" fmla="*/ 153 h 213061"/>
                <a:gd name="connsiteX2" fmla="*/ 2338825 w 2338825"/>
                <a:gd name="connsiteY2" fmla="*/ 213061 h 213061"/>
                <a:gd name="connsiteX0" fmla="*/ 0 w 2338825"/>
                <a:gd name="connsiteY0" fmla="*/ 94842 h 213061"/>
                <a:gd name="connsiteX1" fmla="*/ 1208771 w 2338825"/>
                <a:gd name="connsiteY1" fmla="*/ 153 h 213061"/>
                <a:gd name="connsiteX2" fmla="*/ 2338825 w 2338825"/>
                <a:gd name="connsiteY2" fmla="*/ 213061 h 213061"/>
                <a:gd name="connsiteX0" fmla="*/ 0 w 2265800"/>
                <a:gd name="connsiteY0" fmla="*/ 94774 h 114568"/>
                <a:gd name="connsiteX1" fmla="*/ 1208771 w 2265800"/>
                <a:gd name="connsiteY1" fmla="*/ 85 h 114568"/>
                <a:gd name="connsiteX2" fmla="*/ 2265800 w 2265800"/>
                <a:gd name="connsiteY2" fmla="*/ 114568 h 114568"/>
                <a:gd name="connsiteX0" fmla="*/ 0 w 2265800"/>
                <a:gd name="connsiteY0" fmla="*/ 94774 h 114634"/>
                <a:gd name="connsiteX1" fmla="*/ 1208771 w 2265800"/>
                <a:gd name="connsiteY1" fmla="*/ 85 h 114634"/>
                <a:gd name="connsiteX2" fmla="*/ 2265800 w 2265800"/>
                <a:gd name="connsiteY2" fmla="*/ 114568 h 114634"/>
                <a:gd name="connsiteX0" fmla="*/ 0 w 2494400"/>
                <a:gd name="connsiteY0" fmla="*/ 94696 h 94696"/>
                <a:gd name="connsiteX1" fmla="*/ 1208771 w 2494400"/>
                <a:gd name="connsiteY1" fmla="*/ 7 h 94696"/>
                <a:gd name="connsiteX2" fmla="*/ 2494400 w 2494400"/>
                <a:gd name="connsiteY2" fmla="*/ 89090 h 94696"/>
                <a:gd name="connsiteX0" fmla="*/ 0 w 2494400"/>
                <a:gd name="connsiteY0" fmla="*/ 85172 h 85172"/>
                <a:gd name="connsiteX1" fmla="*/ 1227821 w 2494400"/>
                <a:gd name="connsiteY1" fmla="*/ 8 h 85172"/>
                <a:gd name="connsiteX2" fmla="*/ 2494400 w 2494400"/>
                <a:gd name="connsiteY2" fmla="*/ 79566 h 85172"/>
                <a:gd name="connsiteX0" fmla="*/ 0 w 2494400"/>
                <a:gd name="connsiteY0" fmla="*/ 85208 h 85208"/>
                <a:gd name="connsiteX1" fmla="*/ 1227821 w 2494400"/>
                <a:gd name="connsiteY1" fmla="*/ 44 h 85208"/>
                <a:gd name="connsiteX2" fmla="*/ 2494400 w 2494400"/>
                <a:gd name="connsiteY2" fmla="*/ 79602 h 85208"/>
                <a:gd name="connsiteX0" fmla="*/ 0 w 2211825"/>
                <a:gd name="connsiteY0" fmla="*/ 85324 h 111536"/>
                <a:gd name="connsiteX1" fmla="*/ 1227821 w 2211825"/>
                <a:gd name="connsiteY1" fmla="*/ 160 h 111536"/>
                <a:gd name="connsiteX2" fmla="*/ 2211825 w 2211825"/>
                <a:gd name="connsiteY2" fmla="*/ 111468 h 111536"/>
                <a:gd name="connsiteX0" fmla="*/ 0 w 1897500"/>
                <a:gd name="connsiteY0" fmla="*/ 126480 h 126480"/>
                <a:gd name="connsiteX1" fmla="*/ 913496 w 1897500"/>
                <a:gd name="connsiteY1" fmla="*/ 41 h 126480"/>
                <a:gd name="connsiteX2" fmla="*/ 1897500 w 1897500"/>
                <a:gd name="connsiteY2" fmla="*/ 111349 h 126480"/>
                <a:gd name="connsiteX0" fmla="*/ 0 w 1897500"/>
                <a:gd name="connsiteY0" fmla="*/ 126480 h 126514"/>
                <a:gd name="connsiteX1" fmla="*/ 913496 w 1897500"/>
                <a:gd name="connsiteY1" fmla="*/ 41 h 126514"/>
                <a:gd name="connsiteX2" fmla="*/ 1897500 w 1897500"/>
                <a:gd name="connsiteY2" fmla="*/ 111349 h 126514"/>
                <a:gd name="connsiteX0" fmla="*/ 0 w 1897500"/>
                <a:gd name="connsiteY0" fmla="*/ 126479 h 126513"/>
                <a:gd name="connsiteX1" fmla="*/ 913496 w 1897500"/>
                <a:gd name="connsiteY1" fmla="*/ 40 h 126513"/>
                <a:gd name="connsiteX2" fmla="*/ 1897500 w 1897500"/>
                <a:gd name="connsiteY2" fmla="*/ 111348 h 126513"/>
                <a:gd name="connsiteX0" fmla="*/ 0 w 1897500"/>
                <a:gd name="connsiteY0" fmla="*/ 126452 h 126486"/>
                <a:gd name="connsiteX1" fmla="*/ 913496 w 1897500"/>
                <a:gd name="connsiteY1" fmla="*/ 13 h 126486"/>
                <a:gd name="connsiteX2" fmla="*/ 1897500 w 1897500"/>
                <a:gd name="connsiteY2" fmla="*/ 117671 h 126486"/>
                <a:gd name="connsiteX0" fmla="*/ 0 w 1821300"/>
                <a:gd name="connsiteY0" fmla="*/ 126445 h 126479"/>
                <a:gd name="connsiteX1" fmla="*/ 913496 w 1821300"/>
                <a:gd name="connsiteY1" fmla="*/ 6 h 126479"/>
                <a:gd name="connsiteX2" fmla="*/ 1821300 w 1821300"/>
                <a:gd name="connsiteY2" fmla="*/ 120839 h 126479"/>
                <a:gd name="connsiteX0" fmla="*/ 0 w 1821300"/>
                <a:gd name="connsiteY0" fmla="*/ 126444 h 126478"/>
                <a:gd name="connsiteX1" fmla="*/ 913496 w 1821300"/>
                <a:gd name="connsiteY1" fmla="*/ 5 h 126478"/>
                <a:gd name="connsiteX2" fmla="*/ 1821300 w 1821300"/>
                <a:gd name="connsiteY2" fmla="*/ 120838 h 126478"/>
                <a:gd name="connsiteX0" fmla="*/ 0 w 1821300"/>
                <a:gd name="connsiteY0" fmla="*/ 126444 h 126619"/>
                <a:gd name="connsiteX1" fmla="*/ 913496 w 1821300"/>
                <a:gd name="connsiteY1" fmla="*/ 5 h 126619"/>
                <a:gd name="connsiteX2" fmla="*/ 1821300 w 1821300"/>
                <a:gd name="connsiteY2" fmla="*/ 120838 h 126619"/>
                <a:gd name="connsiteX0" fmla="*/ 0 w 1811775"/>
                <a:gd name="connsiteY0" fmla="*/ 120090 h 121335"/>
                <a:gd name="connsiteX1" fmla="*/ 903971 w 1811775"/>
                <a:gd name="connsiteY1" fmla="*/ 1 h 121335"/>
                <a:gd name="connsiteX2" fmla="*/ 1811775 w 1811775"/>
                <a:gd name="connsiteY2" fmla="*/ 120834 h 121335"/>
                <a:gd name="connsiteX0" fmla="*/ 0 w 1811775"/>
                <a:gd name="connsiteY0" fmla="*/ 120090 h 121335"/>
                <a:gd name="connsiteX1" fmla="*/ 894446 w 1811775"/>
                <a:gd name="connsiteY1" fmla="*/ 1 h 121335"/>
                <a:gd name="connsiteX2" fmla="*/ 1811775 w 1811775"/>
                <a:gd name="connsiteY2" fmla="*/ 120834 h 121335"/>
                <a:gd name="connsiteX0" fmla="*/ 0 w 1811775"/>
                <a:gd name="connsiteY0" fmla="*/ 98129 h 99470"/>
                <a:gd name="connsiteX1" fmla="*/ 890786 w 1811775"/>
                <a:gd name="connsiteY1" fmla="*/ 1 h 99470"/>
                <a:gd name="connsiteX2" fmla="*/ 1811775 w 1811775"/>
                <a:gd name="connsiteY2" fmla="*/ 98873 h 99470"/>
                <a:gd name="connsiteX0" fmla="*/ 0 w 1815435"/>
                <a:gd name="connsiteY0" fmla="*/ 83488 h 99470"/>
                <a:gd name="connsiteX1" fmla="*/ 894446 w 1815435"/>
                <a:gd name="connsiteY1" fmla="*/ 1 h 99470"/>
                <a:gd name="connsiteX2" fmla="*/ 1815435 w 1815435"/>
                <a:gd name="connsiteY2" fmla="*/ 98873 h 99470"/>
                <a:gd name="connsiteX0" fmla="*/ 0 w 1833734"/>
                <a:gd name="connsiteY0" fmla="*/ 83488 h 83742"/>
                <a:gd name="connsiteX1" fmla="*/ 894446 w 1833734"/>
                <a:gd name="connsiteY1" fmla="*/ 1 h 83742"/>
                <a:gd name="connsiteX2" fmla="*/ 1833734 w 1833734"/>
                <a:gd name="connsiteY2" fmla="*/ 80572 h 83742"/>
                <a:gd name="connsiteX0" fmla="*/ 0 w 1837394"/>
                <a:gd name="connsiteY0" fmla="*/ 83488 h 88553"/>
                <a:gd name="connsiteX1" fmla="*/ 894446 w 1837394"/>
                <a:gd name="connsiteY1" fmla="*/ 1 h 88553"/>
                <a:gd name="connsiteX2" fmla="*/ 1837394 w 1837394"/>
                <a:gd name="connsiteY2" fmla="*/ 87893 h 88553"/>
                <a:gd name="connsiteX0" fmla="*/ 0 w 1841054"/>
                <a:gd name="connsiteY0" fmla="*/ 83488 h 84917"/>
                <a:gd name="connsiteX1" fmla="*/ 894446 w 1841054"/>
                <a:gd name="connsiteY1" fmla="*/ 1 h 84917"/>
                <a:gd name="connsiteX2" fmla="*/ 1841054 w 1841054"/>
                <a:gd name="connsiteY2" fmla="*/ 84232 h 84917"/>
                <a:gd name="connsiteX0" fmla="*/ 0 w 1872804"/>
                <a:gd name="connsiteY0" fmla="*/ 83488 h 84917"/>
                <a:gd name="connsiteX1" fmla="*/ 894446 w 1872804"/>
                <a:gd name="connsiteY1" fmla="*/ 1 h 84917"/>
                <a:gd name="connsiteX2" fmla="*/ 1872804 w 1872804"/>
                <a:gd name="connsiteY2" fmla="*/ 84232 h 84917"/>
                <a:gd name="connsiteX0" fmla="*/ 0 w 1869629"/>
                <a:gd name="connsiteY0" fmla="*/ 83488 h 83742"/>
                <a:gd name="connsiteX1" fmla="*/ 894446 w 1869629"/>
                <a:gd name="connsiteY1" fmla="*/ 1 h 83742"/>
                <a:gd name="connsiteX2" fmla="*/ 1869629 w 1869629"/>
                <a:gd name="connsiteY2" fmla="*/ 81057 h 83742"/>
                <a:gd name="connsiteX0" fmla="*/ 0 w 1869629"/>
                <a:gd name="connsiteY0" fmla="*/ 86662 h 86907"/>
                <a:gd name="connsiteX1" fmla="*/ 929371 w 1869629"/>
                <a:gd name="connsiteY1" fmla="*/ 0 h 86907"/>
                <a:gd name="connsiteX2" fmla="*/ 1869629 w 1869629"/>
                <a:gd name="connsiteY2" fmla="*/ 84231 h 86907"/>
                <a:gd name="connsiteX0" fmla="*/ 0 w 1872804"/>
                <a:gd name="connsiteY0" fmla="*/ 86662 h 86907"/>
                <a:gd name="connsiteX1" fmla="*/ 932546 w 1872804"/>
                <a:gd name="connsiteY1" fmla="*/ 0 h 86907"/>
                <a:gd name="connsiteX2" fmla="*/ 1872804 w 1872804"/>
                <a:gd name="connsiteY2" fmla="*/ 84231 h 86907"/>
                <a:gd name="connsiteX0" fmla="*/ 0 w 1872804"/>
                <a:gd name="connsiteY0" fmla="*/ 83487 h 84916"/>
                <a:gd name="connsiteX1" fmla="*/ 932546 w 1872804"/>
                <a:gd name="connsiteY1" fmla="*/ 0 h 84916"/>
                <a:gd name="connsiteX2" fmla="*/ 1872804 w 1872804"/>
                <a:gd name="connsiteY2" fmla="*/ 84231 h 84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72804" h="84916">
                  <a:moveTo>
                    <a:pt x="0" y="83487"/>
                  </a:moveTo>
                  <a:cubicBezTo>
                    <a:pt x="378546" y="89101"/>
                    <a:pt x="630584" y="-124"/>
                    <a:pt x="932546" y="0"/>
                  </a:cubicBezTo>
                  <a:cubicBezTo>
                    <a:pt x="1234508" y="124"/>
                    <a:pt x="1539892" y="93792"/>
                    <a:pt x="1872804" y="84231"/>
                  </a:cubicBezTo>
                </a:path>
              </a:pathLst>
            </a:custGeom>
            <a:ln w="28575" cmpd="sng">
              <a:solidFill>
                <a:srgbClr val="FF0000"/>
              </a:solidFill>
              <a:prstDash val="solid"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65" name="Rectangle 36"/>
            <p:cNvSpPr>
              <a:spLocks noChangeArrowheads="1"/>
            </p:cNvSpPr>
            <p:nvPr/>
          </p:nvSpPr>
          <p:spPr bwMode="auto">
            <a:xfrm>
              <a:off x="4499592" y="3116276"/>
              <a:ext cx="150812" cy="92075"/>
            </a:xfrm>
            <a:prstGeom prst="rect">
              <a:avLst/>
            </a:prstGeom>
            <a:solidFill>
              <a:schemeClr val="accent1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Helvetica" charset="0"/>
                <a:ea typeface="ＭＳ Ｐゴシック" charset="0"/>
                <a:cs typeface="Helvetica" charset="0"/>
              </a:endParaRPr>
            </a:p>
          </p:txBody>
        </p:sp>
        <p:sp>
          <p:nvSpPr>
            <p:cNvPr id="66" name="Parallelogram 64"/>
            <p:cNvSpPr/>
            <p:nvPr/>
          </p:nvSpPr>
          <p:spPr bwMode="auto">
            <a:xfrm rot="963336">
              <a:off x="2298244" y="2832396"/>
              <a:ext cx="267595" cy="83394"/>
            </a:xfrm>
            <a:custGeom>
              <a:avLst/>
              <a:gdLst>
                <a:gd name="connsiteX0" fmla="*/ 0 w 809876"/>
                <a:gd name="connsiteY0" fmla="*/ 64087 h 64087"/>
                <a:gd name="connsiteX1" fmla="*/ 52002 w 809876"/>
                <a:gd name="connsiteY1" fmla="*/ 0 h 64087"/>
                <a:gd name="connsiteX2" fmla="*/ 809876 w 809876"/>
                <a:gd name="connsiteY2" fmla="*/ 0 h 64087"/>
                <a:gd name="connsiteX3" fmla="*/ 757874 w 809876"/>
                <a:gd name="connsiteY3" fmla="*/ 64087 h 64087"/>
                <a:gd name="connsiteX4" fmla="*/ 0 w 809876"/>
                <a:gd name="connsiteY4" fmla="*/ 64087 h 64087"/>
                <a:gd name="connsiteX0" fmla="*/ 0 w 809876"/>
                <a:gd name="connsiteY0" fmla="*/ 64087 h 66880"/>
                <a:gd name="connsiteX1" fmla="*/ 52002 w 809876"/>
                <a:gd name="connsiteY1" fmla="*/ 0 h 66880"/>
                <a:gd name="connsiteX2" fmla="*/ 809876 w 809876"/>
                <a:gd name="connsiteY2" fmla="*/ 0 h 66880"/>
                <a:gd name="connsiteX3" fmla="*/ 137563 w 809876"/>
                <a:gd name="connsiteY3" fmla="*/ 66880 h 66880"/>
                <a:gd name="connsiteX4" fmla="*/ 0 w 809876"/>
                <a:gd name="connsiteY4" fmla="*/ 64087 h 66880"/>
                <a:gd name="connsiteX0" fmla="*/ 0 w 215607"/>
                <a:gd name="connsiteY0" fmla="*/ 65888 h 68681"/>
                <a:gd name="connsiteX1" fmla="*/ 52002 w 215607"/>
                <a:gd name="connsiteY1" fmla="*/ 1801 h 68681"/>
                <a:gd name="connsiteX2" fmla="*/ 215607 w 215607"/>
                <a:gd name="connsiteY2" fmla="*/ 0 h 68681"/>
                <a:gd name="connsiteX3" fmla="*/ 137563 w 215607"/>
                <a:gd name="connsiteY3" fmla="*/ 68681 h 68681"/>
                <a:gd name="connsiteX4" fmla="*/ 0 w 215607"/>
                <a:gd name="connsiteY4" fmla="*/ 65888 h 68681"/>
                <a:gd name="connsiteX0" fmla="*/ 0 w 198034"/>
                <a:gd name="connsiteY0" fmla="*/ 64087 h 66880"/>
                <a:gd name="connsiteX1" fmla="*/ 52002 w 198034"/>
                <a:gd name="connsiteY1" fmla="*/ 0 h 66880"/>
                <a:gd name="connsiteX2" fmla="*/ 198034 w 198034"/>
                <a:gd name="connsiteY2" fmla="*/ 6038 h 66880"/>
                <a:gd name="connsiteX3" fmla="*/ 137563 w 198034"/>
                <a:gd name="connsiteY3" fmla="*/ 66880 h 66880"/>
                <a:gd name="connsiteX4" fmla="*/ 0 w 198034"/>
                <a:gd name="connsiteY4" fmla="*/ 64087 h 66880"/>
                <a:gd name="connsiteX0" fmla="*/ 0 w 189248"/>
                <a:gd name="connsiteY0" fmla="*/ 64087 h 66880"/>
                <a:gd name="connsiteX1" fmla="*/ 52002 w 189248"/>
                <a:gd name="connsiteY1" fmla="*/ 0 h 66880"/>
                <a:gd name="connsiteX2" fmla="*/ 189248 w 189248"/>
                <a:gd name="connsiteY2" fmla="*/ 9959 h 66880"/>
                <a:gd name="connsiteX3" fmla="*/ 137563 w 189248"/>
                <a:gd name="connsiteY3" fmla="*/ 66880 h 66880"/>
                <a:gd name="connsiteX4" fmla="*/ 0 w 189248"/>
                <a:gd name="connsiteY4" fmla="*/ 64087 h 66880"/>
                <a:gd name="connsiteX0" fmla="*/ 0 w 196728"/>
                <a:gd name="connsiteY0" fmla="*/ 64087 h 66880"/>
                <a:gd name="connsiteX1" fmla="*/ 52002 w 196728"/>
                <a:gd name="connsiteY1" fmla="*/ 0 h 66880"/>
                <a:gd name="connsiteX2" fmla="*/ 196728 w 196728"/>
                <a:gd name="connsiteY2" fmla="*/ 3111 h 66880"/>
                <a:gd name="connsiteX3" fmla="*/ 137563 w 196728"/>
                <a:gd name="connsiteY3" fmla="*/ 66880 h 66880"/>
                <a:gd name="connsiteX4" fmla="*/ 0 w 196728"/>
                <a:gd name="connsiteY4" fmla="*/ 64087 h 66880"/>
                <a:gd name="connsiteX0" fmla="*/ 0 w 193799"/>
                <a:gd name="connsiteY0" fmla="*/ 64087 h 66880"/>
                <a:gd name="connsiteX1" fmla="*/ 52002 w 193799"/>
                <a:gd name="connsiteY1" fmla="*/ 0 h 66880"/>
                <a:gd name="connsiteX2" fmla="*/ 193799 w 193799"/>
                <a:gd name="connsiteY2" fmla="*/ 4418 h 66880"/>
                <a:gd name="connsiteX3" fmla="*/ 137563 w 193799"/>
                <a:gd name="connsiteY3" fmla="*/ 66880 h 66880"/>
                <a:gd name="connsiteX4" fmla="*/ 0 w 193799"/>
                <a:gd name="connsiteY4" fmla="*/ 64087 h 66880"/>
                <a:gd name="connsiteX0" fmla="*/ 0 w 190871"/>
                <a:gd name="connsiteY0" fmla="*/ 64087 h 66880"/>
                <a:gd name="connsiteX1" fmla="*/ 52002 w 190871"/>
                <a:gd name="connsiteY1" fmla="*/ 0 h 66880"/>
                <a:gd name="connsiteX2" fmla="*/ 190871 w 190871"/>
                <a:gd name="connsiteY2" fmla="*/ 5726 h 66880"/>
                <a:gd name="connsiteX3" fmla="*/ 137563 w 190871"/>
                <a:gd name="connsiteY3" fmla="*/ 66880 h 66880"/>
                <a:gd name="connsiteX4" fmla="*/ 0 w 190871"/>
                <a:gd name="connsiteY4" fmla="*/ 64087 h 66880"/>
                <a:gd name="connsiteX0" fmla="*/ 0 w 180778"/>
                <a:gd name="connsiteY0" fmla="*/ 64087 h 66880"/>
                <a:gd name="connsiteX1" fmla="*/ 52002 w 180778"/>
                <a:gd name="connsiteY1" fmla="*/ 0 h 66880"/>
                <a:gd name="connsiteX2" fmla="*/ 180778 w 180778"/>
                <a:gd name="connsiteY2" fmla="*/ 6717 h 66880"/>
                <a:gd name="connsiteX3" fmla="*/ 137563 w 180778"/>
                <a:gd name="connsiteY3" fmla="*/ 66880 h 66880"/>
                <a:gd name="connsiteX4" fmla="*/ 0 w 180778"/>
                <a:gd name="connsiteY4" fmla="*/ 64087 h 66880"/>
                <a:gd name="connsiteX0" fmla="*/ 0 w 222661"/>
                <a:gd name="connsiteY0" fmla="*/ 58038 h 66880"/>
                <a:gd name="connsiteX1" fmla="*/ 93885 w 222661"/>
                <a:gd name="connsiteY1" fmla="*/ 0 h 66880"/>
                <a:gd name="connsiteX2" fmla="*/ 222661 w 222661"/>
                <a:gd name="connsiteY2" fmla="*/ 6717 h 66880"/>
                <a:gd name="connsiteX3" fmla="*/ 179446 w 222661"/>
                <a:gd name="connsiteY3" fmla="*/ 66880 h 66880"/>
                <a:gd name="connsiteX4" fmla="*/ 0 w 222661"/>
                <a:gd name="connsiteY4" fmla="*/ 58038 h 66880"/>
                <a:gd name="connsiteX0" fmla="*/ 0 w 267595"/>
                <a:gd name="connsiteY0" fmla="*/ 58038 h 66880"/>
                <a:gd name="connsiteX1" fmla="*/ 93885 w 267595"/>
                <a:gd name="connsiteY1" fmla="*/ 0 h 66880"/>
                <a:gd name="connsiteX2" fmla="*/ 267595 w 267595"/>
                <a:gd name="connsiteY2" fmla="*/ 12084 h 66880"/>
                <a:gd name="connsiteX3" fmla="*/ 179446 w 267595"/>
                <a:gd name="connsiteY3" fmla="*/ 66880 h 66880"/>
                <a:gd name="connsiteX4" fmla="*/ 0 w 267595"/>
                <a:gd name="connsiteY4" fmla="*/ 58038 h 66880"/>
                <a:gd name="connsiteX0" fmla="*/ 0 w 267595"/>
                <a:gd name="connsiteY0" fmla="*/ 58038 h 69650"/>
                <a:gd name="connsiteX1" fmla="*/ 93885 w 267595"/>
                <a:gd name="connsiteY1" fmla="*/ 0 h 69650"/>
                <a:gd name="connsiteX2" fmla="*/ 267595 w 267595"/>
                <a:gd name="connsiteY2" fmla="*/ 12084 h 69650"/>
                <a:gd name="connsiteX3" fmla="*/ 144127 w 267595"/>
                <a:gd name="connsiteY3" fmla="*/ 69650 h 69650"/>
                <a:gd name="connsiteX4" fmla="*/ 0 w 267595"/>
                <a:gd name="connsiteY4" fmla="*/ 58038 h 69650"/>
                <a:gd name="connsiteX0" fmla="*/ 0 w 267595"/>
                <a:gd name="connsiteY0" fmla="*/ 53321 h 64933"/>
                <a:gd name="connsiteX1" fmla="*/ 118755 w 267595"/>
                <a:gd name="connsiteY1" fmla="*/ 0 h 64933"/>
                <a:gd name="connsiteX2" fmla="*/ 267595 w 267595"/>
                <a:gd name="connsiteY2" fmla="*/ 7367 h 64933"/>
                <a:gd name="connsiteX3" fmla="*/ 144127 w 267595"/>
                <a:gd name="connsiteY3" fmla="*/ 64933 h 64933"/>
                <a:gd name="connsiteX4" fmla="*/ 0 w 267595"/>
                <a:gd name="connsiteY4" fmla="*/ 53321 h 64933"/>
                <a:gd name="connsiteX0" fmla="*/ 0 w 267595"/>
                <a:gd name="connsiteY0" fmla="*/ 53321 h 64933"/>
                <a:gd name="connsiteX1" fmla="*/ 118755 w 267595"/>
                <a:gd name="connsiteY1" fmla="*/ 0 h 64933"/>
                <a:gd name="connsiteX2" fmla="*/ 267595 w 267595"/>
                <a:gd name="connsiteY2" fmla="*/ 7367 h 64933"/>
                <a:gd name="connsiteX3" fmla="*/ 144127 w 267595"/>
                <a:gd name="connsiteY3" fmla="*/ 64933 h 64933"/>
                <a:gd name="connsiteX4" fmla="*/ 0 w 267595"/>
                <a:gd name="connsiteY4" fmla="*/ 53321 h 64933"/>
                <a:gd name="connsiteX0" fmla="*/ 0 w 267595"/>
                <a:gd name="connsiteY0" fmla="*/ 53321 h 64933"/>
                <a:gd name="connsiteX1" fmla="*/ 118755 w 267595"/>
                <a:gd name="connsiteY1" fmla="*/ 0 h 64933"/>
                <a:gd name="connsiteX2" fmla="*/ 267595 w 267595"/>
                <a:gd name="connsiteY2" fmla="*/ 7367 h 64933"/>
                <a:gd name="connsiteX3" fmla="*/ 144127 w 267595"/>
                <a:gd name="connsiteY3" fmla="*/ 64933 h 64933"/>
                <a:gd name="connsiteX4" fmla="*/ 0 w 267595"/>
                <a:gd name="connsiteY4" fmla="*/ 53321 h 64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595" h="64933">
                  <a:moveTo>
                    <a:pt x="0" y="53321"/>
                  </a:moveTo>
                  <a:cubicBezTo>
                    <a:pt x="39585" y="35547"/>
                    <a:pt x="117079" y="4134"/>
                    <a:pt x="118755" y="0"/>
                  </a:cubicBezTo>
                  <a:cubicBezTo>
                    <a:pt x="122140" y="2525"/>
                    <a:pt x="217982" y="4911"/>
                    <a:pt x="267595" y="7367"/>
                  </a:cubicBezTo>
                  <a:lnTo>
                    <a:pt x="144127" y="64933"/>
                  </a:lnTo>
                  <a:lnTo>
                    <a:pt x="0" y="53321"/>
                  </a:lnTo>
                  <a:close/>
                </a:path>
              </a:pathLst>
            </a:custGeom>
            <a:solidFill>
              <a:schemeClr val="accent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67" name="Oval 21"/>
            <p:cNvSpPr>
              <a:spLocks noChangeArrowheads="1"/>
            </p:cNvSpPr>
            <p:nvPr/>
          </p:nvSpPr>
          <p:spPr bwMode="auto">
            <a:xfrm>
              <a:off x="3357058" y="4031864"/>
              <a:ext cx="1717990" cy="741487"/>
            </a:xfrm>
            <a:prstGeom prst="ellipse">
              <a:avLst/>
            </a:prstGeom>
            <a:noFill/>
            <a:ln w="19050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Helvetica" charset="0"/>
                <a:ea typeface="ＭＳ Ｐゴシック" charset="0"/>
                <a:cs typeface="Helvetica" charset="0"/>
              </a:endParaRPr>
            </a:p>
          </p:txBody>
        </p:sp>
        <p:sp>
          <p:nvSpPr>
            <p:cNvPr id="68" name="Parallelogram 67"/>
            <p:cNvSpPr/>
            <p:nvPr/>
          </p:nvSpPr>
          <p:spPr bwMode="auto">
            <a:xfrm rot="293799">
              <a:off x="4314549" y="4015940"/>
              <a:ext cx="206745" cy="36574"/>
            </a:xfrm>
            <a:prstGeom prst="parallelogram">
              <a:avLst>
                <a:gd name="adj" fmla="val 81143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cxnSp>
          <p:nvCxnSpPr>
            <p:cNvPr id="69" name="Straight Connector 68"/>
            <p:cNvCxnSpPr>
              <a:cxnSpLocks/>
            </p:cNvCxnSpPr>
            <p:nvPr/>
          </p:nvCxnSpPr>
          <p:spPr>
            <a:xfrm flipH="1" flipV="1">
              <a:off x="4631354" y="4075111"/>
              <a:ext cx="100696" cy="28498"/>
            </a:xfrm>
            <a:prstGeom prst="line">
              <a:avLst/>
            </a:prstGeom>
            <a:ln w="19050" cmpd="sng"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Freeform 80"/>
            <p:cNvSpPr>
              <a:spLocks/>
            </p:cNvSpPr>
            <p:nvPr/>
          </p:nvSpPr>
          <p:spPr bwMode="auto">
            <a:xfrm>
              <a:off x="4613098" y="3653161"/>
              <a:ext cx="395324" cy="606429"/>
            </a:xfrm>
            <a:custGeom>
              <a:avLst/>
              <a:gdLst>
                <a:gd name="T0" fmla="*/ 612399556 w 243"/>
                <a:gd name="T1" fmla="*/ 952619063 h 378"/>
                <a:gd name="T2" fmla="*/ 226814356 w 243"/>
                <a:gd name="T3" fmla="*/ 635079375 h 378"/>
                <a:gd name="T4" fmla="*/ 105846700 w 243"/>
                <a:gd name="T5" fmla="*/ 453628125 h 378"/>
                <a:gd name="T6" fmla="*/ 0 w 243"/>
                <a:gd name="T7" fmla="*/ 0 h 37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3"/>
                <a:gd name="T13" fmla="*/ 0 h 378"/>
                <a:gd name="T14" fmla="*/ 243 w 243"/>
                <a:gd name="T15" fmla="*/ 378 h 378"/>
                <a:gd name="connsiteX0" fmla="*/ 10000 w 10000"/>
                <a:gd name="connsiteY0" fmla="*/ 10000 h 10000"/>
                <a:gd name="connsiteX1" fmla="*/ 3704 w 10000"/>
                <a:gd name="connsiteY1" fmla="*/ 6667 h 10000"/>
                <a:gd name="connsiteX2" fmla="*/ 0 w 10000"/>
                <a:gd name="connsiteY2" fmla="*/ 0 h 10000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329 w 10329"/>
                <a:gd name="connsiteY0" fmla="*/ 9947 h 9947"/>
                <a:gd name="connsiteX1" fmla="*/ 0 w 10329"/>
                <a:gd name="connsiteY1" fmla="*/ 0 h 9947"/>
                <a:gd name="connsiteX0" fmla="*/ 9841 w 9841"/>
                <a:gd name="connsiteY0" fmla="*/ 10053 h 10053"/>
                <a:gd name="connsiteX1" fmla="*/ 0 w 9841"/>
                <a:gd name="connsiteY1" fmla="*/ 0 h 10053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162 w 10162"/>
                <a:gd name="connsiteY0" fmla="*/ 9947 h 9947"/>
                <a:gd name="connsiteX1" fmla="*/ 0 w 10162"/>
                <a:gd name="connsiteY1" fmla="*/ 0 h 9947"/>
                <a:gd name="connsiteX0" fmla="*/ 10080 w 10080"/>
                <a:gd name="connsiteY0" fmla="*/ 10160 h 10160"/>
                <a:gd name="connsiteX1" fmla="*/ 0 w 10080"/>
                <a:gd name="connsiteY1" fmla="*/ 0 h 10160"/>
                <a:gd name="connsiteX0" fmla="*/ 9921 w 9921"/>
                <a:gd name="connsiteY0" fmla="*/ 10160 h 10160"/>
                <a:gd name="connsiteX1" fmla="*/ 0 w 9921"/>
                <a:gd name="connsiteY1" fmla="*/ 0 h 10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21" h="10160">
                  <a:moveTo>
                    <a:pt x="9921" y="10160"/>
                  </a:moveTo>
                  <a:cubicBezTo>
                    <a:pt x="5658" y="7022"/>
                    <a:pt x="39" y="4947"/>
                    <a:pt x="0" y="0"/>
                  </a:cubicBezTo>
                </a:path>
              </a:pathLst>
            </a:custGeom>
            <a:noFill/>
            <a:ln w="19050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1" name="Arc 37"/>
            <p:cNvSpPr>
              <a:spLocks/>
            </p:cNvSpPr>
            <p:nvPr/>
          </p:nvSpPr>
          <p:spPr bwMode="auto">
            <a:xfrm>
              <a:off x="3595510" y="3330575"/>
              <a:ext cx="1017588" cy="319411"/>
            </a:xfrm>
            <a:custGeom>
              <a:avLst/>
              <a:gdLst>
                <a:gd name="T0" fmla="*/ 438931637 w 21600"/>
                <a:gd name="T1" fmla="*/ 0 h 21188"/>
                <a:gd name="T2" fmla="*/ 2147483647 w 21600"/>
                <a:gd name="T3" fmla="*/ 265488895 h 21188"/>
                <a:gd name="T4" fmla="*/ 0 w 21600"/>
                <a:gd name="T5" fmla="*/ 265488895 h 21188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188"/>
                <a:gd name="T11" fmla="*/ 21600 w 21600"/>
                <a:gd name="T12" fmla="*/ 21188 h 211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188" fill="none" extrusionOk="0">
                  <a:moveTo>
                    <a:pt x="4198" y="-1"/>
                  </a:moveTo>
                  <a:cubicBezTo>
                    <a:pt x="14312" y="2003"/>
                    <a:pt x="21600" y="10877"/>
                    <a:pt x="21600" y="21188"/>
                  </a:cubicBezTo>
                </a:path>
                <a:path w="21600" h="21188" stroke="0" extrusionOk="0">
                  <a:moveTo>
                    <a:pt x="4198" y="-1"/>
                  </a:moveTo>
                  <a:cubicBezTo>
                    <a:pt x="14312" y="2003"/>
                    <a:pt x="21600" y="10877"/>
                    <a:pt x="21600" y="21188"/>
                  </a:cubicBezTo>
                  <a:lnTo>
                    <a:pt x="0" y="21188"/>
                  </a:lnTo>
                  <a:lnTo>
                    <a:pt x="4198" y="-1"/>
                  </a:lnTo>
                  <a:close/>
                </a:path>
              </a:pathLst>
            </a:custGeom>
            <a:noFill/>
            <a:ln w="19050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cxnSp>
          <p:nvCxnSpPr>
            <p:cNvPr id="72" name="Straight Connector 71"/>
            <p:cNvCxnSpPr>
              <a:cxnSpLocks/>
            </p:cNvCxnSpPr>
            <p:nvPr/>
          </p:nvCxnSpPr>
          <p:spPr>
            <a:xfrm flipH="1" flipV="1">
              <a:off x="3701079" y="4697411"/>
              <a:ext cx="100696" cy="28498"/>
            </a:xfrm>
            <a:prstGeom prst="line">
              <a:avLst/>
            </a:prstGeom>
            <a:ln w="19050" cmpd="sng"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cxnSpLocks/>
            </p:cNvCxnSpPr>
            <p:nvPr/>
          </p:nvCxnSpPr>
          <p:spPr>
            <a:xfrm flipH="1">
              <a:off x="4189198" y="4773352"/>
              <a:ext cx="98302" cy="0"/>
            </a:xfrm>
            <a:prstGeom prst="line">
              <a:avLst/>
            </a:prstGeom>
            <a:ln w="19050" cmpd="sng"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>
              <a:cxnSpLocks/>
            </p:cNvCxnSpPr>
            <p:nvPr/>
          </p:nvCxnSpPr>
          <p:spPr>
            <a:xfrm flipH="1" flipV="1">
              <a:off x="4143346" y="4030438"/>
              <a:ext cx="100695" cy="0"/>
            </a:xfrm>
            <a:prstGeom prst="line">
              <a:avLst/>
            </a:prstGeom>
            <a:ln w="19050" cmpd="sng"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>
              <a:cxnSpLocks/>
            </p:cNvCxnSpPr>
            <p:nvPr/>
          </p:nvCxnSpPr>
          <p:spPr>
            <a:xfrm flipH="1">
              <a:off x="3690585" y="4078650"/>
              <a:ext cx="100694" cy="24959"/>
            </a:xfrm>
            <a:prstGeom prst="line">
              <a:avLst/>
            </a:prstGeom>
            <a:ln w="19050" cmpd="sng"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cxnSpLocks noChangeAspect="1"/>
            </p:cNvCxnSpPr>
            <p:nvPr/>
          </p:nvCxnSpPr>
          <p:spPr>
            <a:xfrm flipH="1">
              <a:off x="4631749" y="4704125"/>
              <a:ext cx="91550" cy="22692"/>
            </a:xfrm>
            <a:prstGeom prst="line">
              <a:avLst/>
            </a:prstGeom>
            <a:ln w="19050" cmpd="sng"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cxnSpLocks noChangeAspect="1"/>
            </p:cNvCxnSpPr>
            <p:nvPr/>
          </p:nvCxnSpPr>
          <p:spPr>
            <a:xfrm flipH="1">
              <a:off x="4923431" y="4558074"/>
              <a:ext cx="73262" cy="54706"/>
            </a:xfrm>
            <a:prstGeom prst="line">
              <a:avLst/>
            </a:prstGeom>
            <a:ln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>
              <a:cxnSpLocks noChangeAspect="1"/>
            </p:cNvCxnSpPr>
            <p:nvPr/>
          </p:nvCxnSpPr>
          <p:spPr>
            <a:xfrm flipH="1">
              <a:off x="3420703" y="4208498"/>
              <a:ext cx="64118" cy="47878"/>
            </a:xfrm>
            <a:prstGeom prst="line">
              <a:avLst/>
            </a:prstGeom>
            <a:ln w="19050" cmpd="sng"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>
              <a:cxnSpLocks/>
            </p:cNvCxnSpPr>
            <p:nvPr/>
          </p:nvCxnSpPr>
          <p:spPr>
            <a:xfrm flipH="1">
              <a:off x="5071929" y="4381501"/>
              <a:ext cx="107" cy="63849"/>
            </a:xfrm>
            <a:prstGeom prst="line">
              <a:avLst/>
            </a:prstGeom>
            <a:ln w="19050" cmpd="sng"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>
              <a:cxnSpLocks/>
            </p:cNvCxnSpPr>
            <p:nvPr/>
          </p:nvCxnSpPr>
          <p:spPr>
            <a:xfrm flipH="1">
              <a:off x="3361580" y="4361225"/>
              <a:ext cx="107" cy="63849"/>
            </a:xfrm>
            <a:prstGeom prst="line">
              <a:avLst/>
            </a:prstGeom>
            <a:ln w="19050" cmpd="sng"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>
              <a:cxnSpLocks/>
            </p:cNvCxnSpPr>
            <p:nvPr/>
          </p:nvCxnSpPr>
          <p:spPr>
            <a:xfrm flipH="1" flipV="1">
              <a:off x="3427751" y="4551059"/>
              <a:ext cx="63243" cy="53592"/>
            </a:xfrm>
            <a:prstGeom prst="line">
              <a:avLst/>
            </a:prstGeom>
            <a:ln w="19050" cmpd="sng"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>
              <a:cxnSpLocks/>
            </p:cNvCxnSpPr>
            <p:nvPr/>
          </p:nvCxnSpPr>
          <p:spPr>
            <a:xfrm flipH="1" flipV="1">
              <a:off x="4933450" y="4191865"/>
              <a:ext cx="63243" cy="53592"/>
            </a:xfrm>
            <a:prstGeom prst="line">
              <a:avLst/>
            </a:prstGeom>
            <a:ln w="19050" cmpd="sng"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/>
          <p:cNvGrpSpPr/>
          <p:nvPr/>
        </p:nvGrpSpPr>
        <p:grpSpPr>
          <a:xfrm>
            <a:off x="251995" y="6191950"/>
            <a:ext cx="8228410" cy="510436"/>
            <a:chOff x="206617" y="6112778"/>
            <a:chExt cx="10971213" cy="680581"/>
          </a:xfrm>
        </p:grpSpPr>
        <p:grpSp>
          <p:nvGrpSpPr>
            <p:cNvPr id="86" name="Group 85"/>
            <p:cNvGrpSpPr/>
            <p:nvPr/>
          </p:nvGrpSpPr>
          <p:grpSpPr>
            <a:xfrm>
              <a:off x="206617" y="6112778"/>
              <a:ext cx="10971213" cy="596966"/>
              <a:chOff x="308679" y="6227933"/>
              <a:chExt cx="10971213" cy="596966"/>
            </a:xfrm>
          </p:grpSpPr>
          <p:sp>
            <p:nvSpPr>
              <p:cNvPr id="90" name="Freeform 2461"/>
              <p:cNvSpPr>
                <a:spLocks/>
              </p:cNvSpPr>
              <p:nvPr/>
            </p:nvSpPr>
            <p:spPr bwMode="auto">
              <a:xfrm flipV="1">
                <a:off x="308679" y="6227933"/>
                <a:ext cx="10971213" cy="46038"/>
              </a:xfrm>
              <a:custGeom>
                <a:avLst/>
                <a:gdLst>
                  <a:gd name="T0" fmla="*/ 1327 w 10642"/>
                  <a:gd name="T1" fmla="*/ 0 h 48"/>
                  <a:gd name="T2" fmla="*/ 1314 w 10642"/>
                  <a:gd name="T3" fmla="*/ 0 h 48"/>
                  <a:gd name="T4" fmla="*/ 1293 w 10642"/>
                  <a:gd name="T5" fmla="*/ 0 h 48"/>
                  <a:gd name="T6" fmla="*/ 1265 w 10642"/>
                  <a:gd name="T7" fmla="*/ 0 h 48"/>
                  <a:gd name="T8" fmla="*/ 1229 w 10642"/>
                  <a:gd name="T9" fmla="*/ 0 h 48"/>
                  <a:gd name="T10" fmla="*/ 1188 w 10642"/>
                  <a:gd name="T11" fmla="*/ 0 h 48"/>
                  <a:gd name="T12" fmla="*/ 1140 w 10642"/>
                  <a:gd name="T13" fmla="*/ 0 h 48"/>
                  <a:gd name="T14" fmla="*/ 1088 w 10642"/>
                  <a:gd name="T15" fmla="*/ 0 h 48"/>
                  <a:gd name="T16" fmla="*/ 1032 w 10642"/>
                  <a:gd name="T17" fmla="*/ 0 h 48"/>
                  <a:gd name="T18" fmla="*/ 971 w 10642"/>
                  <a:gd name="T19" fmla="*/ 0 h 48"/>
                  <a:gd name="T20" fmla="*/ 908 w 10642"/>
                  <a:gd name="T21" fmla="*/ 0 h 48"/>
                  <a:gd name="T22" fmla="*/ 842 w 10642"/>
                  <a:gd name="T23" fmla="*/ 0 h 48"/>
                  <a:gd name="T24" fmla="*/ 775 w 10642"/>
                  <a:gd name="T25" fmla="*/ 0 h 48"/>
                  <a:gd name="T26" fmla="*/ 707 w 10642"/>
                  <a:gd name="T27" fmla="*/ 0 h 48"/>
                  <a:gd name="T28" fmla="*/ 638 w 10642"/>
                  <a:gd name="T29" fmla="*/ 0 h 48"/>
                  <a:gd name="T30" fmla="*/ 570 w 10642"/>
                  <a:gd name="T31" fmla="*/ 0 h 48"/>
                  <a:gd name="T32" fmla="*/ 502 w 10642"/>
                  <a:gd name="T33" fmla="*/ 0 h 48"/>
                  <a:gd name="T34" fmla="*/ 436 w 10642"/>
                  <a:gd name="T35" fmla="*/ 0 h 48"/>
                  <a:gd name="T36" fmla="*/ 372 w 10642"/>
                  <a:gd name="T37" fmla="*/ 0 h 48"/>
                  <a:gd name="T38" fmla="*/ 311 w 10642"/>
                  <a:gd name="T39" fmla="*/ 0 h 48"/>
                  <a:gd name="T40" fmla="*/ 254 w 10642"/>
                  <a:gd name="T41" fmla="*/ 0 h 48"/>
                  <a:gd name="T42" fmla="*/ 201 w 10642"/>
                  <a:gd name="T43" fmla="*/ 0 h 48"/>
                  <a:gd name="T44" fmla="*/ 152 w 10642"/>
                  <a:gd name="T45" fmla="*/ 0 h 48"/>
                  <a:gd name="T46" fmla="*/ 109 w 10642"/>
                  <a:gd name="T47" fmla="*/ 0 h 48"/>
                  <a:gd name="T48" fmla="*/ 73 w 10642"/>
                  <a:gd name="T49" fmla="*/ 0 h 48"/>
                  <a:gd name="T50" fmla="*/ 43 w 10642"/>
                  <a:gd name="T51" fmla="*/ 0 h 48"/>
                  <a:gd name="T52" fmla="*/ 20 w 10642"/>
                  <a:gd name="T53" fmla="*/ 0 h 48"/>
                  <a:gd name="T54" fmla="*/ 6 w 10642"/>
                  <a:gd name="T55" fmla="*/ 0 h 48"/>
                  <a:gd name="T56" fmla="*/ 0 w 10642"/>
                  <a:gd name="T57" fmla="*/ 0 h 48"/>
                  <a:gd name="T58" fmla="*/ 2 w 10642"/>
                  <a:gd name="T59" fmla="*/ 6 h 48"/>
                  <a:gd name="T60" fmla="*/ 12 w 10642"/>
                  <a:gd name="T61" fmla="*/ 6 h 48"/>
                  <a:gd name="T62" fmla="*/ 31 w 10642"/>
                  <a:gd name="T63" fmla="*/ 6 h 48"/>
                  <a:gd name="T64" fmla="*/ 57 w 10642"/>
                  <a:gd name="T65" fmla="*/ 6 h 48"/>
                  <a:gd name="T66" fmla="*/ 90 w 10642"/>
                  <a:gd name="T67" fmla="*/ 6 h 48"/>
                  <a:gd name="T68" fmla="*/ 130 w 10642"/>
                  <a:gd name="T69" fmla="*/ 6 h 48"/>
                  <a:gd name="T70" fmla="*/ 176 w 10642"/>
                  <a:gd name="T71" fmla="*/ 6 h 48"/>
                  <a:gd name="T72" fmla="*/ 226 w 10642"/>
                  <a:gd name="T73" fmla="*/ 6 h 48"/>
                  <a:gd name="T74" fmla="*/ 282 w 10642"/>
                  <a:gd name="T75" fmla="*/ 6 h 48"/>
                  <a:gd name="T76" fmla="*/ 341 w 10642"/>
                  <a:gd name="T77" fmla="*/ 6 h 48"/>
                  <a:gd name="T78" fmla="*/ 404 w 10642"/>
                  <a:gd name="T79" fmla="*/ 6 h 48"/>
                  <a:gd name="T80" fmla="*/ 468 w 10642"/>
                  <a:gd name="T81" fmla="*/ 6 h 48"/>
                  <a:gd name="T82" fmla="*/ 535 w 10642"/>
                  <a:gd name="T83" fmla="*/ 6 h 48"/>
                  <a:gd name="T84" fmla="*/ 604 w 10642"/>
                  <a:gd name="T85" fmla="*/ 6 h 48"/>
                  <a:gd name="T86" fmla="*/ 672 w 10642"/>
                  <a:gd name="T87" fmla="*/ 6 h 48"/>
                  <a:gd name="T88" fmla="*/ 741 w 10642"/>
                  <a:gd name="T89" fmla="*/ 6 h 48"/>
                  <a:gd name="T90" fmla="*/ 809 w 10642"/>
                  <a:gd name="T91" fmla="*/ 6 h 48"/>
                  <a:gd name="T92" fmla="*/ 875 w 10642"/>
                  <a:gd name="T93" fmla="*/ 6 h 48"/>
                  <a:gd name="T94" fmla="*/ 940 w 10642"/>
                  <a:gd name="T95" fmla="*/ 6 h 48"/>
                  <a:gd name="T96" fmla="*/ 1002 w 10642"/>
                  <a:gd name="T97" fmla="*/ 6 h 48"/>
                  <a:gd name="T98" fmla="*/ 1060 w 10642"/>
                  <a:gd name="T99" fmla="*/ 6 h 48"/>
                  <a:gd name="T100" fmla="*/ 1115 w 10642"/>
                  <a:gd name="T101" fmla="*/ 6 h 48"/>
                  <a:gd name="T102" fmla="*/ 1164 w 10642"/>
                  <a:gd name="T103" fmla="*/ 6 h 48"/>
                  <a:gd name="T104" fmla="*/ 1209 w 10642"/>
                  <a:gd name="T105" fmla="*/ 6 h 48"/>
                  <a:gd name="T106" fmla="*/ 1248 w 10642"/>
                  <a:gd name="T107" fmla="*/ 6 h 48"/>
                  <a:gd name="T108" fmla="*/ 1280 w 10642"/>
                  <a:gd name="T109" fmla="*/ 6 h 48"/>
                  <a:gd name="T110" fmla="*/ 1304 w 10642"/>
                  <a:gd name="T111" fmla="*/ 6 h 48"/>
                  <a:gd name="T112" fmla="*/ 1321 w 10642"/>
                  <a:gd name="T113" fmla="*/ 6 h 48"/>
                  <a:gd name="T114" fmla="*/ 1329 w 10642"/>
                  <a:gd name="T115" fmla="*/ 6 h 48"/>
                  <a:gd name="T116" fmla="*/ 1331 w 10642"/>
                  <a:gd name="T117" fmla="*/ 4 h 4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0642" h="48">
                    <a:moveTo>
                      <a:pt x="10641" y="0"/>
                    </a:moveTo>
                    <a:lnTo>
                      <a:pt x="10641" y="0"/>
                    </a:lnTo>
                    <a:lnTo>
                      <a:pt x="10640" y="0"/>
                    </a:lnTo>
                    <a:lnTo>
                      <a:pt x="10638" y="0"/>
                    </a:lnTo>
                    <a:lnTo>
                      <a:pt x="10636" y="0"/>
                    </a:lnTo>
                    <a:lnTo>
                      <a:pt x="10632" y="0"/>
                    </a:lnTo>
                    <a:lnTo>
                      <a:pt x="10628" y="0"/>
                    </a:lnTo>
                    <a:lnTo>
                      <a:pt x="10623" y="0"/>
                    </a:lnTo>
                    <a:lnTo>
                      <a:pt x="10617" y="0"/>
                    </a:lnTo>
                    <a:lnTo>
                      <a:pt x="10612" y="0"/>
                    </a:lnTo>
                    <a:lnTo>
                      <a:pt x="10604" y="0"/>
                    </a:lnTo>
                    <a:lnTo>
                      <a:pt x="10596" y="0"/>
                    </a:lnTo>
                    <a:lnTo>
                      <a:pt x="10589" y="0"/>
                    </a:lnTo>
                    <a:lnTo>
                      <a:pt x="10579" y="0"/>
                    </a:lnTo>
                    <a:lnTo>
                      <a:pt x="10570" y="0"/>
                    </a:lnTo>
                    <a:lnTo>
                      <a:pt x="10559" y="0"/>
                    </a:lnTo>
                    <a:lnTo>
                      <a:pt x="10548" y="0"/>
                    </a:lnTo>
                    <a:lnTo>
                      <a:pt x="10536" y="0"/>
                    </a:lnTo>
                    <a:lnTo>
                      <a:pt x="10524" y="0"/>
                    </a:lnTo>
                    <a:lnTo>
                      <a:pt x="10511" y="0"/>
                    </a:lnTo>
                    <a:lnTo>
                      <a:pt x="10496" y="0"/>
                    </a:lnTo>
                    <a:lnTo>
                      <a:pt x="10482" y="0"/>
                    </a:lnTo>
                    <a:lnTo>
                      <a:pt x="10467" y="0"/>
                    </a:lnTo>
                    <a:lnTo>
                      <a:pt x="10451" y="0"/>
                    </a:lnTo>
                    <a:lnTo>
                      <a:pt x="10435" y="0"/>
                    </a:lnTo>
                    <a:lnTo>
                      <a:pt x="10417" y="0"/>
                    </a:lnTo>
                    <a:lnTo>
                      <a:pt x="10400" y="0"/>
                    </a:lnTo>
                    <a:lnTo>
                      <a:pt x="10382" y="0"/>
                    </a:lnTo>
                    <a:lnTo>
                      <a:pt x="10363" y="0"/>
                    </a:lnTo>
                    <a:lnTo>
                      <a:pt x="10344" y="0"/>
                    </a:lnTo>
                    <a:lnTo>
                      <a:pt x="10323" y="0"/>
                    </a:lnTo>
                    <a:lnTo>
                      <a:pt x="10302" y="0"/>
                    </a:lnTo>
                    <a:lnTo>
                      <a:pt x="10281" y="0"/>
                    </a:lnTo>
                    <a:lnTo>
                      <a:pt x="10259" y="0"/>
                    </a:lnTo>
                    <a:lnTo>
                      <a:pt x="10236" y="0"/>
                    </a:lnTo>
                    <a:lnTo>
                      <a:pt x="10213" y="0"/>
                    </a:lnTo>
                    <a:lnTo>
                      <a:pt x="10190" y="0"/>
                    </a:lnTo>
                    <a:lnTo>
                      <a:pt x="10166" y="0"/>
                    </a:lnTo>
                    <a:lnTo>
                      <a:pt x="10141" y="0"/>
                    </a:lnTo>
                    <a:lnTo>
                      <a:pt x="10116" y="0"/>
                    </a:lnTo>
                    <a:lnTo>
                      <a:pt x="10090" y="0"/>
                    </a:lnTo>
                    <a:lnTo>
                      <a:pt x="10063" y="0"/>
                    </a:lnTo>
                    <a:lnTo>
                      <a:pt x="10037" y="0"/>
                    </a:lnTo>
                    <a:lnTo>
                      <a:pt x="10009" y="0"/>
                    </a:lnTo>
                    <a:lnTo>
                      <a:pt x="9981" y="0"/>
                    </a:lnTo>
                    <a:lnTo>
                      <a:pt x="9952" y="0"/>
                    </a:lnTo>
                    <a:lnTo>
                      <a:pt x="9924" y="0"/>
                    </a:lnTo>
                    <a:lnTo>
                      <a:pt x="9894" y="0"/>
                    </a:lnTo>
                    <a:lnTo>
                      <a:pt x="9863" y="0"/>
                    </a:lnTo>
                    <a:lnTo>
                      <a:pt x="9832" y="0"/>
                    </a:lnTo>
                    <a:lnTo>
                      <a:pt x="9802" y="0"/>
                    </a:lnTo>
                    <a:lnTo>
                      <a:pt x="9770" y="0"/>
                    </a:lnTo>
                    <a:lnTo>
                      <a:pt x="9738" y="0"/>
                    </a:lnTo>
                    <a:lnTo>
                      <a:pt x="9705" y="0"/>
                    </a:lnTo>
                    <a:lnTo>
                      <a:pt x="9672" y="0"/>
                    </a:lnTo>
                    <a:lnTo>
                      <a:pt x="9638" y="0"/>
                    </a:lnTo>
                    <a:lnTo>
                      <a:pt x="9604" y="0"/>
                    </a:lnTo>
                    <a:lnTo>
                      <a:pt x="9569" y="0"/>
                    </a:lnTo>
                    <a:lnTo>
                      <a:pt x="9535" y="0"/>
                    </a:lnTo>
                    <a:lnTo>
                      <a:pt x="9499" y="0"/>
                    </a:lnTo>
                    <a:lnTo>
                      <a:pt x="9464" y="0"/>
                    </a:lnTo>
                    <a:lnTo>
                      <a:pt x="9426" y="0"/>
                    </a:lnTo>
                    <a:lnTo>
                      <a:pt x="9390" y="0"/>
                    </a:lnTo>
                    <a:lnTo>
                      <a:pt x="9353" y="0"/>
                    </a:lnTo>
                    <a:lnTo>
                      <a:pt x="9316" y="0"/>
                    </a:lnTo>
                    <a:lnTo>
                      <a:pt x="9277" y="0"/>
                    </a:lnTo>
                    <a:lnTo>
                      <a:pt x="9239" y="0"/>
                    </a:lnTo>
                    <a:lnTo>
                      <a:pt x="9199" y="0"/>
                    </a:lnTo>
                    <a:lnTo>
                      <a:pt x="9161" y="0"/>
                    </a:lnTo>
                    <a:lnTo>
                      <a:pt x="9120" y="0"/>
                    </a:lnTo>
                    <a:lnTo>
                      <a:pt x="9081" y="0"/>
                    </a:lnTo>
                    <a:lnTo>
                      <a:pt x="9040" y="0"/>
                    </a:lnTo>
                    <a:lnTo>
                      <a:pt x="9000" y="0"/>
                    </a:lnTo>
                    <a:lnTo>
                      <a:pt x="8958" y="0"/>
                    </a:lnTo>
                    <a:lnTo>
                      <a:pt x="8916" y="0"/>
                    </a:lnTo>
                    <a:lnTo>
                      <a:pt x="8874" y="0"/>
                    </a:lnTo>
                    <a:lnTo>
                      <a:pt x="8832" y="0"/>
                    </a:lnTo>
                    <a:lnTo>
                      <a:pt x="8789" y="0"/>
                    </a:lnTo>
                    <a:lnTo>
                      <a:pt x="8746" y="0"/>
                    </a:lnTo>
                    <a:lnTo>
                      <a:pt x="8702" y="0"/>
                    </a:lnTo>
                    <a:lnTo>
                      <a:pt x="8658" y="0"/>
                    </a:lnTo>
                    <a:lnTo>
                      <a:pt x="8614" y="0"/>
                    </a:lnTo>
                    <a:lnTo>
                      <a:pt x="8569" y="0"/>
                    </a:lnTo>
                    <a:lnTo>
                      <a:pt x="8525" y="0"/>
                    </a:lnTo>
                    <a:lnTo>
                      <a:pt x="8479" y="0"/>
                    </a:lnTo>
                    <a:lnTo>
                      <a:pt x="8434" y="0"/>
                    </a:lnTo>
                    <a:lnTo>
                      <a:pt x="8388" y="0"/>
                    </a:lnTo>
                    <a:lnTo>
                      <a:pt x="8342" y="0"/>
                    </a:lnTo>
                    <a:lnTo>
                      <a:pt x="8296" y="0"/>
                    </a:lnTo>
                    <a:lnTo>
                      <a:pt x="8250" y="0"/>
                    </a:lnTo>
                    <a:lnTo>
                      <a:pt x="8203" y="0"/>
                    </a:lnTo>
                    <a:lnTo>
                      <a:pt x="8156" y="0"/>
                    </a:lnTo>
                    <a:lnTo>
                      <a:pt x="8107" y="0"/>
                    </a:lnTo>
                    <a:lnTo>
                      <a:pt x="8060" y="0"/>
                    </a:lnTo>
                    <a:lnTo>
                      <a:pt x="8012" y="0"/>
                    </a:lnTo>
                    <a:lnTo>
                      <a:pt x="7964" y="0"/>
                    </a:lnTo>
                    <a:lnTo>
                      <a:pt x="7914" y="0"/>
                    </a:lnTo>
                    <a:lnTo>
                      <a:pt x="7866" y="0"/>
                    </a:lnTo>
                    <a:lnTo>
                      <a:pt x="7817" y="0"/>
                    </a:lnTo>
                    <a:lnTo>
                      <a:pt x="7767" y="0"/>
                    </a:lnTo>
                    <a:lnTo>
                      <a:pt x="7718" y="0"/>
                    </a:lnTo>
                    <a:lnTo>
                      <a:pt x="7667" y="0"/>
                    </a:lnTo>
                    <a:lnTo>
                      <a:pt x="7618" y="0"/>
                    </a:lnTo>
                    <a:lnTo>
                      <a:pt x="7567" y="0"/>
                    </a:lnTo>
                    <a:lnTo>
                      <a:pt x="7517" y="0"/>
                    </a:lnTo>
                    <a:lnTo>
                      <a:pt x="7466" y="0"/>
                    </a:lnTo>
                    <a:lnTo>
                      <a:pt x="7415" y="0"/>
                    </a:lnTo>
                    <a:lnTo>
                      <a:pt x="7364" y="0"/>
                    </a:lnTo>
                    <a:lnTo>
                      <a:pt x="7313" y="0"/>
                    </a:lnTo>
                    <a:lnTo>
                      <a:pt x="7261" y="0"/>
                    </a:lnTo>
                    <a:lnTo>
                      <a:pt x="7210" y="0"/>
                    </a:lnTo>
                    <a:lnTo>
                      <a:pt x="7157" y="0"/>
                    </a:lnTo>
                    <a:lnTo>
                      <a:pt x="7105" y="0"/>
                    </a:lnTo>
                    <a:lnTo>
                      <a:pt x="7053" y="0"/>
                    </a:lnTo>
                    <a:lnTo>
                      <a:pt x="7000" y="0"/>
                    </a:lnTo>
                    <a:lnTo>
                      <a:pt x="6947" y="0"/>
                    </a:lnTo>
                    <a:lnTo>
                      <a:pt x="6895" y="0"/>
                    </a:lnTo>
                    <a:lnTo>
                      <a:pt x="6842" y="0"/>
                    </a:lnTo>
                    <a:lnTo>
                      <a:pt x="6789" y="0"/>
                    </a:lnTo>
                    <a:lnTo>
                      <a:pt x="6736" y="0"/>
                    </a:lnTo>
                    <a:lnTo>
                      <a:pt x="6683" y="0"/>
                    </a:lnTo>
                    <a:lnTo>
                      <a:pt x="6629" y="0"/>
                    </a:lnTo>
                    <a:lnTo>
                      <a:pt x="6575" y="0"/>
                    </a:lnTo>
                    <a:lnTo>
                      <a:pt x="6522" y="0"/>
                    </a:lnTo>
                    <a:lnTo>
                      <a:pt x="6468" y="0"/>
                    </a:lnTo>
                    <a:lnTo>
                      <a:pt x="6414" y="0"/>
                    </a:lnTo>
                    <a:lnTo>
                      <a:pt x="6360" y="0"/>
                    </a:lnTo>
                    <a:lnTo>
                      <a:pt x="6305" y="0"/>
                    </a:lnTo>
                    <a:lnTo>
                      <a:pt x="6252" y="0"/>
                    </a:lnTo>
                    <a:lnTo>
                      <a:pt x="6197" y="0"/>
                    </a:lnTo>
                    <a:lnTo>
                      <a:pt x="6143" y="0"/>
                    </a:lnTo>
                    <a:lnTo>
                      <a:pt x="6088" y="0"/>
                    </a:lnTo>
                    <a:lnTo>
                      <a:pt x="6033" y="0"/>
                    </a:lnTo>
                    <a:lnTo>
                      <a:pt x="5979" y="0"/>
                    </a:lnTo>
                    <a:lnTo>
                      <a:pt x="5925" y="0"/>
                    </a:lnTo>
                    <a:lnTo>
                      <a:pt x="5870" y="0"/>
                    </a:lnTo>
                    <a:lnTo>
                      <a:pt x="5815" y="0"/>
                    </a:lnTo>
                    <a:lnTo>
                      <a:pt x="5760" y="0"/>
                    </a:lnTo>
                    <a:lnTo>
                      <a:pt x="5705" y="0"/>
                    </a:lnTo>
                    <a:lnTo>
                      <a:pt x="5650" y="0"/>
                    </a:lnTo>
                    <a:lnTo>
                      <a:pt x="5595" y="0"/>
                    </a:lnTo>
                    <a:lnTo>
                      <a:pt x="5540" y="0"/>
                    </a:lnTo>
                    <a:lnTo>
                      <a:pt x="5485" y="0"/>
                    </a:lnTo>
                    <a:lnTo>
                      <a:pt x="5430" y="0"/>
                    </a:lnTo>
                    <a:lnTo>
                      <a:pt x="5375" y="0"/>
                    </a:lnTo>
                    <a:lnTo>
                      <a:pt x="5321" y="0"/>
                    </a:lnTo>
                    <a:lnTo>
                      <a:pt x="5266" y="0"/>
                    </a:lnTo>
                    <a:lnTo>
                      <a:pt x="5211" y="0"/>
                    </a:lnTo>
                    <a:lnTo>
                      <a:pt x="5156" y="0"/>
                    </a:lnTo>
                    <a:lnTo>
                      <a:pt x="5100" y="0"/>
                    </a:lnTo>
                    <a:lnTo>
                      <a:pt x="5046" y="0"/>
                    </a:lnTo>
                    <a:lnTo>
                      <a:pt x="4991" y="0"/>
                    </a:lnTo>
                    <a:lnTo>
                      <a:pt x="4936" y="0"/>
                    </a:lnTo>
                    <a:lnTo>
                      <a:pt x="4881" y="0"/>
                    </a:lnTo>
                    <a:lnTo>
                      <a:pt x="4826" y="0"/>
                    </a:lnTo>
                    <a:lnTo>
                      <a:pt x="4771" y="0"/>
                    </a:lnTo>
                    <a:lnTo>
                      <a:pt x="4716" y="0"/>
                    </a:lnTo>
                    <a:lnTo>
                      <a:pt x="4661" y="0"/>
                    </a:lnTo>
                    <a:lnTo>
                      <a:pt x="4608" y="0"/>
                    </a:lnTo>
                    <a:lnTo>
                      <a:pt x="4553" y="0"/>
                    </a:lnTo>
                    <a:lnTo>
                      <a:pt x="4498" y="0"/>
                    </a:lnTo>
                    <a:lnTo>
                      <a:pt x="4444" y="0"/>
                    </a:lnTo>
                    <a:lnTo>
                      <a:pt x="4389" y="0"/>
                    </a:lnTo>
                    <a:lnTo>
                      <a:pt x="4336" y="0"/>
                    </a:lnTo>
                    <a:lnTo>
                      <a:pt x="4281" y="0"/>
                    </a:lnTo>
                    <a:lnTo>
                      <a:pt x="4227" y="0"/>
                    </a:lnTo>
                    <a:lnTo>
                      <a:pt x="4173" y="0"/>
                    </a:lnTo>
                    <a:lnTo>
                      <a:pt x="4119" y="0"/>
                    </a:lnTo>
                    <a:lnTo>
                      <a:pt x="4066" y="0"/>
                    </a:lnTo>
                    <a:lnTo>
                      <a:pt x="4012" y="0"/>
                    </a:lnTo>
                    <a:lnTo>
                      <a:pt x="3958" y="0"/>
                    </a:lnTo>
                    <a:lnTo>
                      <a:pt x="3905" y="0"/>
                    </a:lnTo>
                    <a:lnTo>
                      <a:pt x="3852" y="0"/>
                    </a:lnTo>
                    <a:lnTo>
                      <a:pt x="3799" y="0"/>
                    </a:lnTo>
                    <a:lnTo>
                      <a:pt x="3746" y="0"/>
                    </a:lnTo>
                    <a:lnTo>
                      <a:pt x="3694" y="0"/>
                    </a:lnTo>
                    <a:lnTo>
                      <a:pt x="3641" y="0"/>
                    </a:lnTo>
                    <a:lnTo>
                      <a:pt x="3588" y="0"/>
                    </a:lnTo>
                    <a:lnTo>
                      <a:pt x="3536" y="0"/>
                    </a:lnTo>
                    <a:lnTo>
                      <a:pt x="3484" y="0"/>
                    </a:lnTo>
                    <a:lnTo>
                      <a:pt x="3431" y="0"/>
                    </a:lnTo>
                    <a:lnTo>
                      <a:pt x="3380" y="0"/>
                    </a:lnTo>
                    <a:lnTo>
                      <a:pt x="3328" y="0"/>
                    </a:lnTo>
                    <a:lnTo>
                      <a:pt x="3277" y="0"/>
                    </a:lnTo>
                    <a:lnTo>
                      <a:pt x="3226" y="0"/>
                    </a:lnTo>
                    <a:lnTo>
                      <a:pt x="3174" y="0"/>
                    </a:lnTo>
                    <a:lnTo>
                      <a:pt x="3124" y="0"/>
                    </a:lnTo>
                    <a:lnTo>
                      <a:pt x="3073" y="0"/>
                    </a:lnTo>
                    <a:lnTo>
                      <a:pt x="3023" y="0"/>
                    </a:lnTo>
                    <a:lnTo>
                      <a:pt x="2974" y="0"/>
                    </a:lnTo>
                    <a:lnTo>
                      <a:pt x="2923" y="0"/>
                    </a:lnTo>
                    <a:lnTo>
                      <a:pt x="2874" y="0"/>
                    </a:lnTo>
                    <a:lnTo>
                      <a:pt x="2824" y="0"/>
                    </a:lnTo>
                    <a:lnTo>
                      <a:pt x="2775" y="0"/>
                    </a:lnTo>
                    <a:lnTo>
                      <a:pt x="2727" y="0"/>
                    </a:lnTo>
                    <a:lnTo>
                      <a:pt x="2677" y="0"/>
                    </a:lnTo>
                    <a:lnTo>
                      <a:pt x="2629" y="0"/>
                    </a:lnTo>
                    <a:lnTo>
                      <a:pt x="2581" y="0"/>
                    </a:lnTo>
                    <a:lnTo>
                      <a:pt x="2534" y="0"/>
                    </a:lnTo>
                    <a:lnTo>
                      <a:pt x="2485" y="0"/>
                    </a:lnTo>
                    <a:lnTo>
                      <a:pt x="2438" y="0"/>
                    </a:lnTo>
                    <a:lnTo>
                      <a:pt x="2392" y="0"/>
                    </a:lnTo>
                    <a:lnTo>
                      <a:pt x="2345" y="0"/>
                    </a:lnTo>
                    <a:lnTo>
                      <a:pt x="2299" y="0"/>
                    </a:lnTo>
                    <a:lnTo>
                      <a:pt x="2253" y="0"/>
                    </a:lnTo>
                    <a:lnTo>
                      <a:pt x="2207" y="0"/>
                    </a:lnTo>
                    <a:lnTo>
                      <a:pt x="2162" y="0"/>
                    </a:lnTo>
                    <a:lnTo>
                      <a:pt x="2115" y="0"/>
                    </a:lnTo>
                    <a:lnTo>
                      <a:pt x="2072" y="0"/>
                    </a:lnTo>
                    <a:lnTo>
                      <a:pt x="2027" y="0"/>
                    </a:lnTo>
                    <a:lnTo>
                      <a:pt x="1983" y="0"/>
                    </a:lnTo>
                    <a:lnTo>
                      <a:pt x="1939" y="0"/>
                    </a:lnTo>
                    <a:lnTo>
                      <a:pt x="1895" y="0"/>
                    </a:lnTo>
                    <a:lnTo>
                      <a:pt x="1852" y="0"/>
                    </a:lnTo>
                    <a:lnTo>
                      <a:pt x="1809" y="0"/>
                    </a:lnTo>
                    <a:lnTo>
                      <a:pt x="1766" y="0"/>
                    </a:lnTo>
                    <a:lnTo>
                      <a:pt x="1725" y="0"/>
                    </a:lnTo>
                    <a:lnTo>
                      <a:pt x="1683" y="0"/>
                    </a:lnTo>
                    <a:lnTo>
                      <a:pt x="1641" y="0"/>
                    </a:lnTo>
                    <a:lnTo>
                      <a:pt x="1601" y="0"/>
                    </a:lnTo>
                    <a:lnTo>
                      <a:pt x="1560" y="0"/>
                    </a:lnTo>
                    <a:lnTo>
                      <a:pt x="1521" y="0"/>
                    </a:lnTo>
                    <a:lnTo>
                      <a:pt x="1481" y="0"/>
                    </a:lnTo>
                    <a:lnTo>
                      <a:pt x="1442" y="0"/>
                    </a:lnTo>
                    <a:lnTo>
                      <a:pt x="1402" y="0"/>
                    </a:lnTo>
                    <a:lnTo>
                      <a:pt x="1364" y="0"/>
                    </a:lnTo>
                    <a:lnTo>
                      <a:pt x="1325" y="0"/>
                    </a:lnTo>
                    <a:lnTo>
                      <a:pt x="1288" y="0"/>
                    </a:lnTo>
                    <a:lnTo>
                      <a:pt x="1251" y="0"/>
                    </a:lnTo>
                    <a:lnTo>
                      <a:pt x="1214" y="0"/>
                    </a:lnTo>
                    <a:lnTo>
                      <a:pt x="1178" y="0"/>
                    </a:lnTo>
                    <a:lnTo>
                      <a:pt x="1142" y="0"/>
                    </a:lnTo>
                    <a:lnTo>
                      <a:pt x="1107" y="0"/>
                    </a:lnTo>
                    <a:lnTo>
                      <a:pt x="1072" y="0"/>
                    </a:lnTo>
                    <a:lnTo>
                      <a:pt x="1037" y="0"/>
                    </a:lnTo>
                    <a:lnTo>
                      <a:pt x="1003" y="0"/>
                    </a:lnTo>
                    <a:lnTo>
                      <a:pt x="969" y="0"/>
                    </a:lnTo>
                    <a:lnTo>
                      <a:pt x="936" y="0"/>
                    </a:lnTo>
                    <a:lnTo>
                      <a:pt x="904" y="0"/>
                    </a:lnTo>
                    <a:lnTo>
                      <a:pt x="871" y="0"/>
                    </a:lnTo>
                    <a:lnTo>
                      <a:pt x="839" y="0"/>
                    </a:lnTo>
                    <a:lnTo>
                      <a:pt x="808" y="0"/>
                    </a:lnTo>
                    <a:lnTo>
                      <a:pt x="778" y="0"/>
                    </a:lnTo>
                    <a:lnTo>
                      <a:pt x="748" y="0"/>
                    </a:lnTo>
                    <a:lnTo>
                      <a:pt x="718" y="0"/>
                    </a:lnTo>
                    <a:lnTo>
                      <a:pt x="689" y="0"/>
                    </a:lnTo>
                    <a:lnTo>
                      <a:pt x="660" y="0"/>
                    </a:lnTo>
                    <a:lnTo>
                      <a:pt x="632" y="0"/>
                    </a:lnTo>
                    <a:lnTo>
                      <a:pt x="604" y="0"/>
                    </a:lnTo>
                    <a:lnTo>
                      <a:pt x="578" y="0"/>
                    </a:lnTo>
                    <a:lnTo>
                      <a:pt x="552" y="0"/>
                    </a:lnTo>
                    <a:lnTo>
                      <a:pt x="525" y="0"/>
                    </a:lnTo>
                    <a:lnTo>
                      <a:pt x="500" y="0"/>
                    </a:lnTo>
                    <a:lnTo>
                      <a:pt x="475" y="0"/>
                    </a:lnTo>
                    <a:lnTo>
                      <a:pt x="451" y="0"/>
                    </a:lnTo>
                    <a:lnTo>
                      <a:pt x="428" y="0"/>
                    </a:lnTo>
                    <a:lnTo>
                      <a:pt x="405" y="0"/>
                    </a:lnTo>
                    <a:lnTo>
                      <a:pt x="382" y="0"/>
                    </a:lnTo>
                    <a:lnTo>
                      <a:pt x="360" y="0"/>
                    </a:lnTo>
                    <a:lnTo>
                      <a:pt x="339" y="0"/>
                    </a:lnTo>
                    <a:lnTo>
                      <a:pt x="318" y="0"/>
                    </a:lnTo>
                    <a:lnTo>
                      <a:pt x="297" y="0"/>
                    </a:lnTo>
                    <a:lnTo>
                      <a:pt x="278" y="0"/>
                    </a:lnTo>
                    <a:lnTo>
                      <a:pt x="259" y="0"/>
                    </a:lnTo>
                    <a:lnTo>
                      <a:pt x="241" y="0"/>
                    </a:lnTo>
                    <a:lnTo>
                      <a:pt x="224" y="0"/>
                    </a:lnTo>
                    <a:lnTo>
                      <a:pt x="206" y="0"/>
                    </a:lnTo>
                    <a:lnTo>
                      <a:pt x="189" y="0"/>
                    </a:lnTo>
                    <a:lnTo>
                      <a:pt x="174" y="0"/>
                    </a:lnTo>
                    <a:lnTo>
                      <a:pt x="159" y="0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17" y="0"/>
                    </a:lnTo>
                    <a:lnTo>
                      <a:pt x="105" y="0"/>
                    </a:lnTo>
                    <a:lnTo>
                      <a:pt x="93" y="0"/>
                    </a:lnTo>
                    <a:lnTo>
                      <a:pt x="82" y="0"/>
                    </a:lnTo>
                    <a:lnTo>
                      <a:pt x="72" y="0"/>
                    </a:lnTo>
                    <a:lnTo>
                      <a:pt x="62" y="0"/>
                    </a:lnTo>
                    <a:lnTo>
                      <a:pt x="52" y="0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8"/>
                    </a:lnTo>
                    <a:lnTo>
                      <a:pt x="5" y="48"/>
                    </a:lnTo>
                    <a:lnTo>
                      <a:pt x="8" y="48"/>
                    </a:lnTo>
                    <a:lnTo>
                      <a:pt x="13" y="48"/>
                    </a:lnTo>
                    <a:lnTo>
                      <a:pt x="18" y="48"/>
                    </a:lnTo>
                    <a:lnTo>
                      <a:pt x="24" y="48"/>
                    </a:lnTo>
                    <a:lnTo>
                      <a:pt x="29" y="48"/>
                    </a:lnTo>
                    <a:lnTo>
                      <a:pt x="37" y="48"/>
                    </a:lnTo>
                    <a:lnTo>
                      <a:pt x="45" y="48"/>
                    </a:lnTo>
                    <a:lnTo>
                      <a:pt x="52" y="48"/>
                    </a:lnTo>
                    <a:lnTo>
                      <a:pt x="62" y="48"/>
                    </a:lnTo>
                    <a:lnTo>
                      <a:pt x="72" y="48"/>
                    </a:lnTo>
                    <a:lnTo>
                      <a:pt x="82" y="48"/>
                    </a:lnTo>
                    <a:lnTo>
                      <a:pt x="93" y="48"/>
                    </a:lnTo>
                    <a:lnTo>
                      <a:pt x="105" y="48"/>
                    </a:lnTo>
                    <a:lnTo>
                      <a:pt x="117" y="48"/>
                    </a:lnTo>
                    <a:lnTo>
                      <a:pt x="130" y="48"/>
                    </a:lnTo>
                    <a:lnTo>
                      <a:pt x="144" y="48"/>
                    </a:lnTo>
                    <a:lnTo>
                      <a:pt x="159" y="48"/>
                    </a:lnTo>
                    <a:lnTo>
                      <a:pt x="174" y="48"/>
                    </a:lnTo>
                    <a:lnTo>
                      <a:pt x="189" y="48"/>
                    </a:lnTo>
                    <a:lnTo>
                      <a:pt x="206" y="48"/>
                    </a:lnTo>
                    <a:lnTo>
                      <a:pt x="224" y="48"/>
                    </a:lnTo>
                    <a:lnTo>
                      <a:pt x="241" y="48"/>
                    </a:lnTo>
                    <a:lnTo>
                      <a:pt x="259" y="48"/>
                    </a:lnTo>
                    <a:lnTo>
                      <a:pt x="278" y="48"/>
                    </a:lnTo>
                    <a:lnTo>
                      <a:pt x="297" y="48"/>
                    </a:lnTo>
                    <a:lnTo>
                      <a:pt x="318" y="48"/>
                    </a:lnTo>
                    <a:lnTo>
                      <a:pt x="339" y="48"/>
                    </a:lnTo>
                    <a:lnTo>
                      <a:pt x="360" y="48"/>
                    </a:lnTo>
                    <a:lnTo>
                      <a:pt x="382" y="48"/>
                    </a:lnTo>
                    <a:lnTo>
                      <a:pt x="403" y="48"/>
                    </a:lnTo>
                    <a:lnTo>
                      <a:pt x="427" y="48"/>
                    </a:lnTo>
                    <a:lnTo>
                      <a:pt x="451" y="48"/>
                    </a:lnTo>
                    <a:lnTo>
                      <a:pt x="475" y="48"/>
                    </a:lnTo>
                    <a:lnTo>
                      <a:pt x="500" y="48"/>
                    </a:lnTo>
                    <a:lnTo>
                      <a:pt x="525" y="48"/>
                    </a:lnTo>
                    <a:lnTo>
                      <a:pt x="551" y="48"/>
                    </a:lnTo>
                    <a:lnTo>
                      <a:pt x="577" y="48"/>
                    </a:lnTo>
                    <a:lnTo>
                      <a:pt x="604" y="48"/>
                    </a:lnTo>
                    <a:lnTo>
                      <a:pt x="632" y="48"/>
                    </a:lnTo>
                    <a:lnTo>
                      <a:pt x="660" y="48"/>
                    </a:lnTo>
                    <a:lnTo>
                      <a:pt x="689" y="48"/>
                    </a:lnTo>
                    <a:lnTo>
                      <a:pt x="717" y="48"/>
                    </a:lnTo>
                    <a:lnTo>
                      <a:pt x="747" y="48"/>
                    </a:lnTo>
                    <a:lnTo>
                      <a:pt x="778" y="48"/>
                    </a:lnTo>
                    <a:lnTo>
                      <a:pt x="808" y="48"/>
                    </a:lnTo>
                    <a:lnTo>
                      <a:pt x="839" y="48"/>
                    </a:lnTo>
                    <a:lnTo>
                      <a:pt x="871" y="48"/>
                    </a:lnTo>
                    <a:lnTo>
                      <a:pt x="903" y="48"/>
                    </a:lnTo>
                    <a:lnTo>
                      <a:pt x="936" y="48"/>
                    </a:lnTo>
                    <a:lnTo>
                      <a:pt x="969" y="48"/>
                    </a:lnTo>
                    <a:lnTo>
                      <a:pt x="1003" y="48"/>
                    </a:lnTo>
                    <a:lnTo>
                      <a:pt x="1037" y="48"/>
                    </a:lnTo>
                    <a:lnTo>
                      <a:pt x="1071" y="48"/>
                    </a:lnTo>
                    <a:lnTo>
                      <a:pt x="1106" y="48"/>
                    </a:lnTo>
                    <a:lnTo>
                      <a:pt x="1141" y="48"/>
                    </a:lnTo>
                    <a:lnTo>
                      <a:pt x="1177" y="48"/>
                    </a:lnTo>
                    <a:lnTo>
                      <a:pt x="1213" y="48"/>
                    </a:lnTo>
                    <a:lnTo>
                      <a:pt x="1251" y="48"/>
                    </a:lnTo>
                    <a:lnTo>
                      <a:pt x="1288" y="48"/>
                    </a:lnTo>
                    <a:lnTo>
                      <a:pt x="1325" y="48"/>
                    </a:lnTo>
                    <a:lnTo>
                      <a:pt x="1364" y="48"/>
                    </a:lnTo>
                    <a:lnTo>
                      <a:pt x="1402" y="48"/>
                    </a:lnTo>
                    <a:lnTo>
                      <a:pt x="1441" y="48"/>
                    </a:lnTo>
                    <a:lnTo>
                      <a:pt x="1480" y="48"/>
                    </a:lnTo>
                    <a:lnTo>
                      <a:pt x="1520" y="48"/>
                    </a:lnTo>
                    <a:lnTo>
                      <a:pt x="1560" y="48"/>
                    </a:lnTo>
                    <a:lnTo>
                      <a:pt x="1601" y="48"/>
                    </a:lnTo>
                    <a:lnTo>
                      <a:pt x="1641" y="48"/>
                    </a:lnTo>
                    <a:lnTo>
                      <a:pt x="1683" y="48"/>
                    </a:lnTo>
                    <a:lnTo>
                      <a:pt x="1725" y="48"/>
                    </a:lnTo>
                    <a:lnTo>
                      <a:pt x="1766" y="48"/>
                    </a:lnTo>
                    <a:lnTo>
                      <a:pt x="1808" y="48"/>
                    </a:lnTo>
                    <a:lnTo>
                      <a:pt x="1851" y="48"/>
                    </a:lnTo>
                    <a:lnTo>
                      <a:pt x="1895" y="48"/>
                    </a:lnTo>
                    <a:lnTo>
                      <a:pt x="1938" y="48"/>
                    </a:lnTo>
                    <a:lnTo>
                      <a:pt x="1982" y="48"/>
                    </a:lnTo>
                    <a:lnTo>
                      <a:pt x="2025" y="48"/>
                    </a:lnTo>
                    <a:lnTo>
                      <a:pt x="2070" y="48"/>
                    </a:lnTo>
                    <a:lnTo>
                      <a:pt x="2115" y="48"/>
                    </a:lnTo>
                    <a:lnTo>
                      <a:pt x="2160" y="48"/>
                    </a:lnTo>
                    <a:lnTo>
                      <a:pt x="2205" y="48"/>
                    </a:lnTo>
                    <a:lnTo>
                      <a:pt x="2252" y="48"/>
                    </a:lnTo>
                    <a:lnTo>
                      <a:pt x="2298" y="48"/>
                    </a:lnTo>
                    <a:lnTo>
                      <a:pt x="2344" y="48"/>
                    </a:lnTo>
                    <a:lnTo>
                      <a:pt x="2391" y="48"/>
                    </a:lnTo>
                    <a:lnTo>
                      <a:pt x="2438" y="48"/>
                    </a:lnTo>
                    <a:lnTo>
                      <a:pt x="2485" y="48"/>
                    </a:lnTo>
                    <a:lnTo>
                      <a:pt x="2532" y="48"/>
                    </a:lnTo>
                    <a:lnTo>
                      <a:pt x="2581" y="48"/>
                    </a:lnTo>
                    <a:lnTo>
                      <a:pt x="2628" y="48"/>
                    </a:lnTo>
                    <a:lnTo>
                      <a:pt x="2676" y="48"/>
                    </a:lnTo>
                    <a:lnTo>
                      <a:pt x="2726" y="48"/>
                    </a:lnTo>
                    <a:lnTo>
                      <a:pt x="2774" y="48"/>
                    </a:lnTo>
                    <a:lnTo>
                      <a:pt x="2823" y="48"/>
                    </a:lnTo>
                    <a:lnTo>
                      <a:pt x="2873" y="48"/>
                    </a:lnTo>
                    <a:lnTo>
                      <a:pt x="2922" y="48"/>
                    </a:lnTo>
                    <a:lnTo>
                      <a:pt x="2973" y="48"/>
                    </a:lnTo>
                    <a:lnTo>
                      <a:pt x="3022" y="48"/>
                    </a:lnTo>
                    <a:lnTo>
                      <a:pt x="3072" y="48"/>
                    </a:lnTo>
                    <a:lnTo>
                      <a:pt x="3123" y="48"/>
                    </a:lnTo>
                    <a:lnTo>
                      <a:pt x="3173" y="48"/>
                    </a:lnTo>
                    <a:lnTo>
                      <a:pt x="3225" y="48"/>
                    </a:lnTo>
                    <a:lnTo>
                      <a:pt x="3275" y="48"/>
                    </a:lnTo>
                    <a:lnTo>
                      <a:pt x="3327" y="48"/>
                    </a:lnTo>
                    <a:lnTo>
                      <a:pt x="3379" y="48"/>
                    </a:lnTo>
                    <a:lnTo>
                      <a:pt x="3430" y="48"/>
                    </a:lnTo>
                    <a:lnTo>
                      <a:pt x="3483" y="48"/>
                    </a:lnTo>
                    <a:lnTo>
                      <a:pt x="3534" y="48"/>
                    </a:lnTo>
                    <a:lnTo>
                      <a:pt x="3587" y="48"/>
                    </a:lnTo>
                    <a:lnTo>
                      <a:pt x="3639" y="48"/>
                    </a:lnTo>
                    <a:lnTo>
                      <a:pt x="3691" y="48"/>
                    </a:lnTo>
                    <a:lnTo>
                      <a:pt x="3744" y="48"/>
                    </a:lnTo>
                    <a:lnTo>
                      <a:pt x="3798" y="48"/>
                    </a:lnTo>
                    <a:lnTo>
                      <a:pt x="3850" y="48"/>
                    </a:lnTo>
                    <a:lnTo>
                      <a:pt x="3903" y="48"/>
                    </a:lnTo>
                    <a:lnTo>
                      <a:pt x="3957" y="48"/>
                    </a:lnTo>
                    <a:lnTo>
                      <a:pt x="4011" y="48"/>
                    </a:lnTo>
                    <a:lnTo>
                      <a:pt x="4064" y="48"/>
                    </a:lnTo>
                    <a:lnTo>
                      <a:pt x="4118" y="48"/>
                    </a:lnTo>
                    <a:lnTo>
                      <a:pt x="4172" y="48"/>
                    </a:lnTo>
                    <a:lnTo>
                      <a:pt x="4226" y="48"/>
                    </a:lnTo>
                    <a:lnTo>
                      <a:pt x="4280" y="48"/>
                    </a:lnTo>
                    <a:lnTo>
                      <a:pt x="4333" y="48"/>
                    </a:lnTo>
                    <a:lnTo>
                      <a:pt x="4388" y="48"/>
                    </a:lnTo>
                    <a:lnTo>
                      <a:pt x="4442" y="48"/>
                    </a:lnTo>
                    <a:lnTo>
                      <a:pt x="4497" y="48"/>
                    </a:lnTo>
                    <a:lnTo>
                      <a:pt x="4551" y="48"/>
                    </a:lnTo>
                    <a:lnTo>
                      <a:pt x="4605" y="48"/>
                    </a:lnTo>
                    <a:lnTo>
                      <a:pt x="4660" y="48"/>
                    </a:lnTo>
                    <a:lnTo>
                      <a:pt x="4715" y="48"/>
                    </a:lnTo>
                    <a:lnTo>
                      <a:pt x="4770" y="48"/>
                    </a:lnTo>
                    <a:lnTo>
                      <a:pt x="4825" y="48"/>
                    </a:lnTo>
                    <a:lnTo>
                      <a:pt x="4880" y="48"/>
                    </a:lnTo>
                    <a:lnTo>
                      <a:pt x="4935" y="48"/>
                    </a:lnTo>
                    <a:lnTo>
                      <a:pt x="4990" y="48"/>
                    </a:lnTo>
                    <a:lnTo>
                      <a:pt x="5044" y="48"/>
                    </a:lnTo>
                    <a:lnTo>
                      <a:pt x="5099" y="48"/>
                    </a:lnTo>
                    <a:lnTo>
                      <a:pt x="5154" y="48"/>
                    </a:lnTo>
                    <a:lnTo>
                      <a:pt x="5209" y="48"/>
                    </a:lnTo>
                    <a:lnTo>
                      <a:pt x="5264" y="48"/>
                    </a:lnTo>
                    <a:lnTo>
                      <a:pt x="5319" y="48"/>
                    </a:lnTo>
                    <a:lnTo>
                      <a:pt x="5373" y="48"/>
                    </a:lnTo>
                    <a:lnTo>
                      <a:pt x="5429" y="48"/>
                    </a:lnTo>
                    <a:lnTo>
                      <a:pt x="5483" y="48"/>
                    </a:lnTo>
                    <a:lnTo>
                      <a:pt x="5538" y="48"/>
                    </a:lnTo>
                    <a:lnTo>
                      <a:pt x="5593" y="48"/>
                    </a:lnTo>
                    <a:lnTo>
                      <a:pt x="5648" y="48"/>
                    </a:lnTo>
                    <a:lnTo>
                      <a:pt x="5703" y="48"/>
                    </a:lnTo>
                    <a:lnTo>
                      <a:pt x="5758" y="48"/>
                    </a:lnTo>
                    <a:lnTo>
                      <a:pt x="5813" y="48"/>
                    </a:lnTo>
                    <a:lnTo>
                      <a:pt x="5868" y="48"/>
                    </a:lnTo>
                    <a:lnTo>
                      <a:pt x="5922" y="48"/>
                    </a:lnTo>
                    <a:lnTo>
                      <a:pt x="5977" y="48"/>
                    </a:lnTo>
                    <a:lnTo>
                      <a:pt x="6031" y="48"/>
                    </a:lnTo>
                    <a:lnTo>
                      <a:pt x="6086" y="48"/>
                    </a:lnTo>
                    <a:lnTo>
                      <a:pt x="6141" y="48"/>
                    </a:lnTo>
                    <a:lnTo>
                      <a:pt x="6195" y="48"/>
                    </a:lnTo>
                    <a:lnTo>
                      <a:pt x="6249" y="48"/>
                    </a:lnTo>
                    <a:lnTo>
                      <a:pt x="6303" y="48"/>
                    </a:lnTo>
                    <a:lnTo>
                      <a:pt x="6358" y="48"/>
                    </a:lnTo>
                    <a:lnTo>
                      <a:pt x="6412" y="48"/>
                    </a:lnTo>
                    <a:lnTo>
                      <a:pt x="6466" y="48"/>
                    </a:lnTo>
                    <a:lnTo>
                      <a:pt x="6519" y="48"/>
                    </a:lnTo>
                    <a:lnTo>
                      <a:pt x="6573" y="48"/>
                    </a:lnTo>
                    <a:lnTo>
                      <a:pt x="6627" y="48"/>
                    </a:lnTo>
                    <a:lnTo>
                      <a:pt x="6681" y="48"/>
                    </a:lnTo>
                    <a:lnTo>
                      <a:pt x="6733" y="48"/>
                    </a:lnTo>
                    <a:lnTo>
                      <a:pt x="6787" y="48"/>
                    </a:lnTo>
                    <a:lnTo>
                      <a:pt x="6840" y="48"/>
                    </a:lnTo>
                    <a:lnTo>
                      <a:pt x="6892" y="48"/>
                    </a:lnTo>
                    <a:lnTo>
                      <a:pt x="6945" y="48"/>
                    </a:lnTo>
                    <a:lnTo>
                      <a:pt x="6998" y="48"/>
                    </a:lnTo>
                    <a:lnTo>
                      <a:pt x="7051" y="48"/>
                    </a:lnTo>
                    <a:lnTo>
                      <a:pt x="7103" y="48"/>
                    </a:lnTo>
                    <a:lnTo>
                      <a:pt x="7155" y="48"/>
                    </a:lnTo>
                    <a:lnTo>
                      <a:pt x="7206" y="48"/>
                    </a:lnTo>
                    <a:lnTo>
                      <a:pt x="7258" y="48"/>
                    </a:lnTo>
                    <a:lnTo>
                      <a:pt x="7310" y="48"/>
                    </a:lnTo>
                    <a:lnTo>
                      <a:pt x="7361" y="48"/>
                    </a:lnTo>
                    <a:lnTo>
                      <a:pt x="7413" y="48"/>
                    </a:lnTo>
                    <a:lnTo>
                      <a:pt x="7463" y="48"/>
                    </a:lnTo>
                    <a:lnTo>
                      <a:pt x="7514" y="48"/>
                    </a:lnTo>
                    <a:lnTo>
                      <a:pt x="7565" y="48"/>
                    </a:lnTo>
                    <a:lnTo>
                      <a:pt x="7615" y="48"/>
                    </a:lnTo>
                    <a:lnTo>
                      <a:pt x="7665" y="48"/>
                    </a:lnTo>
                    <a:lnTo>
                      <a:pt x="7714" y="48"/>
                    </a:lnTo>
                    <a:lnTo>
                      <a:pt x="7765" y="48"/>
                    </a:lnTo>
                    <a:lnTo>
                      <a:pt x="7814" y="48"/>
                    </a:lnTo>
                    <a:lnTo>
                      <a:pt x="7863" y="48"/>
                    </a:lnTo>
                    <a:lnTo>
                      <a:pt x="7912" y="48"/>
                    </a:lnTo>
                    <a:lnTo>
                      <a:pt x="7960" y="48"/>
                    </a:lnTo>
                    <a:lnTo>
                      <a:pt x="8009" y="48"/>
                    </a:lnTo>
                    <a:lnTo>
                      <a:pt x="8057" y="48"/>
                    </a:lnTo>
                    <a:lnTo>
                      <a:pt x="8105" y="48"/>
                    </a:lnTo>
                    <a:lnTo>
                      <a:pt x="8152" y="48"/>
                    </a:lnTo>
                    <a:lnTo>
                      <a:pt x="8200" y="48"/>
                    </a:lnTo>
                    <a:lnTo>
                      <a:pt x="8247" y="48"/>
                    </a:lnTo>
                    <a:lnTo>
                      <a:pt x="8293" y="48"/>
                    </a:lnTo>
                    <a:lnTo>
                      <a:pt x="8340" y="48"/>
                    </a:lnTo>
                    <a:lnTo>
                      <a:pt x="8386" y="48"/>
                    </a:lnTo>
                    <a:lnTo>
                      <a:pt x="8431" y="48"/>
                    </a:lnTo>
                    <a:lnTo>
                      <a:pt x="8477" y="48"/>
                    </a:lnTo>
                    <a:lnTo>
                      <a:pt x="8522" y="48"/>
                    </a:lnTo>
                    <a:lnTo>
                      <a:pt x="8567" y="48"/>
                    </a:lnTo>
                    <a:lnTo>
                      <a:pt x="8611" y="48"/>
                    </a:lnTo>
                    <a:lnTo>
                      <a:pt x="8655" y="48"/>
                    </a:lnTo>
                    <a:lnTo>
                      <a:pt x="8699" y="48"/>
                    </a:lnTo>
                    <a:lnTo>
                      <a:pt x="8743" y="48"/>
                    </a:lnTo>
                    <a:lnTo>
                      <a:pt x="8786" y="48"/>
                    </a:lnTo>
                    <a:lnTo>
                      <a:pt x="8828" y="48"/>
                    </a:lnTo>
                    <a:lnTo>
                      <a:pt x="8871" y="48"/>
                    </a:lnTo>
                    <a:lnTo>
                      <a:pt x="8913" y="48"/>
                    </a:lnTo>
                    <a:lnTo>
                      <a:pt x="8955" y="48"/>
                    </a:lnTo>
                    <a:lnTo>
                      <a:pt x="8996" y="48"/>
                    </a:lnTo>
                    <a:lnTo>
                      <a:pt x="9037" y="48"/>
                    </a:lnTo>
                    <a:lnTo>
                      <a:pt x="9077" y="48"/>
                    </a:lnTo>
                    <a:lnTo>
                      <a:pt x="9117" y="48"/>
                    </a:lnTo>
                    <a:lnTo>
                      <a:pt x="9158" y="48"/>
                    </a:lnTo>
                    <a:lnTo>
                      <a:pt x="9196" y="48"/>
                    </a:lnTo>
                    <a:lnTo>
                      <a:pt x="9235" y="48"/>
                    </a:lnTo>
                    <a:lnTo>
                      <a:pt x="9274" y="48"/>
                    </a:lnTo>
                    <a:lnTo>
                      <a:pt x="9312" y="48"/>
                    </a:lnTo>
                    <a:lnTo>
                      <a:pt x="9350" y="48"/>
                    </a:lnTo>
                    <a:lnTo>
                      <a:pt x="9387" y="48"/>
                    </a:lnTo>
                    <a:lnTo>
                      <a:pt x="9423" y="48"/>
                    </a:lnTo>
                    <a:lnTo>
                      <a:pt x="9459" y="48"/>
                    </a:lnTo>
                    <a:lnTo>
                      <a:pt x="9496" y="48"/>
                    </a:lnTo>
                    <a:lnTo>
                      <a:pt x="9531" y="48"/>
                    </a:lnTo>
                    <a:lnTo>
                      <a:pt x="9566" y="48"/>
                    </a:lnTo>
                    <a:lnTo>
                      <a:pt x="9601" y="48"/>
                    </a:lnTo>
                    <a:lnTo>
                      <a:pt x="9635" y="48"/>
                    </a:lnTo>
                    <a:lnTo>
                      <a:pt x="9668" y="48"/>
                    </a:lnTo>
                    <a:lnTo>
                      <a:pt x="9702" y="48"/>
                    </a:lnTo>
                    <a:lnTo>
                      <a:pt x="9734" y="48"/>
                    </a:lnTo>
                    <a:lnTo>
                      <a:pt x="9767" y="48"/>
                    </a:lnTo>
                    <a:lnTo>
                      <a:pt x="9797" y="48"/>
                    </a:lnTo>
                    <a:lnTo>
                      <a:pt x="9829" y="48"/>
                    </a:lnTo>
                    <a:lnTo>
                      <a:pt x="9860" y="48"/>
                    </a:lnTo>
                    <a:lnTo>
                      <a:pt x="9890" y="48"/>
                    </a:lnTo>
                    <a:lnTo>
                      <a:pt x="9919" y="48"/>
                    </a:lnTo>
                    <a:lnTo>
                      <a:pt x="9949" y="48"/>
                    </a:lnTo>
                    <a:lnTo>
                      <a:pt x="9977" y="48"/>
                    </a:lnTo>
                    <a:lnTo>
                      <a:pt x="10005" y="48"/>
                    </a:lnTo>
                    <a:lnTo>
                      <a:pt x="10033" y="48"/>
                    </a:lnTo>
                    <a:lnTo>
                      <a:pt x="10060" y="48"/>
                    </a:lnTo>
                    <a:lnTo>
                      <a:pt x="10086" y="48"/>
                    </a:lnTo>
                    <a:lnTo>
                      <a:pt x="10112" y="48"/>
                    </a:lnTo>
                    <a:lnTo>
                      <a:pt x="10138" y="48"/>
                    </a:lnTo>
                    <a:lnTo>
                      <a:pt x="10163" y="48"/>
                    </a:lnTo>
                    <a:lnTo>
                      <a:pt x="10187" y="48"/>
                    </a:lnTo>
                    <a:lnTo>
                      <a:pt x="10210" y="48"/>
                    </a:lnTo>
                    <a:lnTo>
                      <a:pt x="10233" y="48"/>
                    </a:lnTo>
                    <a:lnTo>
                      <a:pt x="10256" y="48"/>
                    </a:lnTo>
                    <a:lnTo>
                      <a:pt x="10278" y="48"/>
                    </a:lnTo>
                    <a:lnTo>
                      <a:pt x="10299" y="48"/>
                    </a:lnTo>
                    <a:lnTo>
                      <a:pt x="10320" y="48"/>
                    </a:lnTo>
                    <a:lnTo>
                      <a:pt x="10339" y="48"/>
                    </a:lnTo>
                    <a:lnTo>
                      <a:pt x="10359" y="48"/>
                    </a:lnTo>
                    <a:lnTo>
                      <a:pt x="10378" y="48"/>
                    </a:lnTo>
                    <a:lnTo>
                      <a:pt x="10397" y="48"/>
                    </a:lnTo>
                    <a:lnTo>
                      <a:pt x="10414" y="48"/>
                    </a:lnTo>
                    <a:lnTo>
                      <a:pt x="10431" y="48"/>
                    </a:lnTo>
                    <a:lnTo>
                      <a:pt x="10447" y="48"/>
                    </a:lnTo>
                    <a:lnTo>
                      <a:pt x="10463" y="48"/>
                    </a:lnTo>
                    <a:lnTo>
                      <a:pt x="10479" y="48"/>
                    </a:lnTo>
                    <a:lnTo>
                      <a:pt x="10493" y="48"/>
                    </a:lnTo>
                    <a:lnTo>
                      <a:pt x="10506" y="48"/>
                    </a:lnTo>
                    <a:lnTo>
                      <a:pt x="10519" y="48"/>
                    </a:lnTo>
                    <a:lnTo>
                      <a:pt x="10533" y="48"/>
                    </a:lnTo>
                    <a:lnTo>
                      <a:pt x="10544" y="48"/>
                    </a:lnTo>
                    <a:lnTo>
                      <a:pt x="10556" y="48"/>
                    </a:lnTo>
                    <a:lnTo>
                      <a:pt x="10566" y="48"/>
                    </a:lnTo>
                    <a:lnTo>
                      <a:pt x="10575" y="48"/>
                    </a:lnTo>
                    <a:lnTo>
                      <a:pt x="10584" y="48"/>
                    </a:lnTo>
                    <a:lnTo>
                      <a:pt x="10593" y="48"/>
                    </a:lnTo>
                    <a:lnTo>
                      <a:pt x="10601" y="48"/>
                    </a:lnTo>
                    <a:lnTo>
                      <a:pt x="10607" y="48"/>
                    </a:lnTo>
                    <a:lnTo>
                      <a:pt x="10614" y="48"/>
                    </a:lnTo>
                    <a:lnTo>
                      <a:pt x="10619" y="48"/>
                    </a:lnTo>
                    <a:lnTo>
                      <a:pt x="10624" y="48"/>
                    </a:lnTo>
                    <a:lnTo>
                      <a:pt x="10628" y="48"/>
                    </a:lnTo>
                    <a:lnTo>
                      <a:pt x="10631" y="48"/>
                    </a:lnTo>
                    <a:lnTo>
                      <a:pt x="10635" y="48"/>
                    </a:lnTo>
                    <a:lnTo>
                      <a:pt x="10636" y="48"/>
                    </a:lnTo>
                    <a:lnTo>
                      <a:pt x="10637" y="48"/>
                    </a:lnTo>
                    <a:lnTo>
                      <a:pt x="10638" y="48"/>
                    </a:lnTo>
                    <a:lnTo>
                      <a:pt x="10639" y="48"/>
                    </a:lnTo>
                    <a:lnTo>
                      <a:pt x="10641" y="48"/>
                    </a:lnTo>
                    <a:lnTo>
                      <a:pt x="10642" y="48"/>
                    </a:lnTo>
                    <a:lnTo>
                      <a:pt x="10641" y="32"/>
                    </a:lnTo>
                    <a:lnTo>
                      <a:pt x="10641" y="16"/>
                    </a:lnTo>
                    <a:lnTo>
                      <a:pt x="10641" y="0"/>
                    </a:lnTo>
                  </a:path>
                </a:pathLst>
              </a:custGeom>
              <a:solidFill>
                <a:srgbClr val="0000FF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pic>
            <p:nvPicPr>
              <p:cNvPr id="91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8679" y="6367699"/>
                <a:ext cx="1724025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87" name="Group 86"/>
            <p:cNvGrpSpPr/>
            <p:nvPr/>
          </p:nvGrpSpPr>
          <p:grpSpPr>
            <a:xfrm>
              <a:off x="2290674" y="6216322"/>
              <a:ext cx="5131592" cy="577037"/>
              <a:chOff x="2290674" y="6216322"/>
              <a:chExt cx="5131592" cy="577037"/>
            </a:xfrm>
          </p:grpSpPr>
          <p:pic>
            <p:nvPicPr>
              <p:cNvPr id="88" name="Picture 2" descr="CNS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41824" y="6245176"/>
                <a:ext cx="2280442" cy="54818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9" name="Picture 88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0674" y="6216322"/>
                <a:ext cx="2647155" cy="577037"/>
              </a:xfrm>
              <a:prstGeom prst="rect">
                <a:avLst/>
              </a:prstGeom>
            </p:spPr>
          </p:pic>
        </p:grpSp>
      </p:grpSp>
      <p:sp>
        <p:nvSpPr>
          <p:cNvPr id="5" name="TextBox 4"/>
          <p:cNvSpPr txBox="1"/>
          <p:nvPr/>
        </p:nvSpPr>
        <p:spPr>
          <a:xfrm>
            <a:off x="6858000" y="1323895"/>
            <a:ext cx="1884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Blue+Yellow</a:t>
            </a:r>
            <a:r>
              <a:rPr lang="en-US" dirty="0"/>
              <a:t>=RHIC</a:t>
            </a:r>
          </a:p>
        </p:txBody>
      </p:sp>
      <p:cxnSp>
        <p:nvCxnSpPr>
          <p:cNvPr id="92" name="Straight Arrow Connector 91"/>
          <p:cNvCxnSpPr>
            <a:stCxn id="5" idx="1"/>
          </p:cNvCxnSpPr>
          <p:nvPr/>
        </p:nvCxnSpPr>
        <p:spPr>
          <a:xfrm flipH="1">
            <a:off x="5663733" y="1508561"/>
            <a:ext cx="1194267" cy="160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6557015" y="1892340"/>
            <a:ext cx="2473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Blue+Yellow+Red</a:t>
            </a:r>
            <a:r>
              <a:rPr lang="en-US" dirty="0"/>
              <a:t>=</a:t>
            </a:r>
            <a:r>
              <a:rPr lang="en-US" dirty="0" err="1"/>
              <a:t>eRHIC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5514732" y="877181"/>
            <a:ext cx="3639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Relativistic Heavy Ion Collider (RHIC) </a:t>
            </a:r>
          </a:p>
        </p:txBody>
      </p:sp>
      <p:grpSp>
        <p:nvGrpSpPr>
          <p:cNvPr id="99" name="Group 98"/>
          <p:cNvGrpSpPr/>
          <p:nvPr/>
        </p:nvGrpSpPr>
        <p:grpSpPr>
          <a:xfrm>
            <a:off x="3919102" y="2697837"/>
            <a:ext cx="5224898" cy="3418834"/>
            <a:chOff x="3919102" y="2697837"/>
            <a:chExt cx="5224898" cy="341883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3850" y="3214083"/>
              <a:ext cx="4950150" cy="2902588"/>
            </a:xfrm>
            <a:prstGeom prst="rect">
              <a:avLst/>
            </a:prstGeom>
          </p:spPr>
        </p:pic>
        <p:sp>
          <p:nvSpPr>
            <p:cNvPr id="95" name="TextBox 94"/>
            <p:cNvSpPr txBox="1"/>
            <p:nvPr/>
          </p:nvSpPr>
          <p:spPr>
            <a:xfrm>
              <a:off x="6178005" y="2697837"/>
              <a:ext cx="291515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250 MeV polarized protons</a:t>
              </a:r>
            </a:p>
            <a:p>
              <a:r>
                <a:rPr lang="en-US" sz="1600" dirty="0"/>
                <a:t>100 MeV/u Au-ions or other ions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3919102" y="4649790"/>
              <a:ext cx="19811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5 to 18 GeV electrons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632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1"/>
            <a:ext cx="4953000" cy="419099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Large fields in small volume magnet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31113" y="3548036"/>
            <a:ext cx="4340887" cy="2692506"/>
            <a:chOff x="152400" y="4077626"/>
            <a:chExt cx="4340887" cy="2692506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845" y="4262292"/>
              <a:ext cx="3615755" cy="2397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152400" y="4077626"/>
              <a:ext cx="426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Gap=3 cm W=30 cm H=18 cm </a:t>
              </a:r>
              <a:r>
                <a:rPr lang="en-US" dirty="0" err="1"/>
                <a:t>B</a:t>
              </a:r>
              <a:r>
                <a:rPr lang="en-US" baseline="-25000" dirty="0" err="1"/>
                <a:t>max</a:t>
              </a:r>
              <a:r>
                <a:rPr lang="en-US" dirty="0"/>
                <a:t>~ 1 Tesla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38688" y="6400800"/>
              <a:ext cx="41545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Needs Power Supply and water for cooling</a:t>
              </a:r>
            </a:p>
          </p:txBody>
        </p:sp>
      </p:grp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387" y="4739005"/>
            <a:ext cx="873260" cy="80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410003"/>
            <a:ext cx="4276725" cy="3085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419475"/>
            <a:ext cx="3838575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5448914" y="4370775"/>
          <a:ext cx="35052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8" name="Equation" r:id="rId7" imgW="3504960" imgH="1015920" progId="Equation.3">
                  <p:embed/>
                </p:oleObj>
              </mc:Choice>
              <mc:Fallback>
                <p:oleObj name="Equation" r:id="rId7" imgW="3504960" imgH="1015920" progId="Equation.3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8914" y="4370775"/>
                        <a:ext cx="3505200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420130" y="541718"/>
          <a:ext cx="1854290" cy="9126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9" name="Equation" r:id="rId9" imgW="1625400" imgH="799920" progId="Equation.3">
                  <p:embed/>
                </p:oleObj>
              </mc:Choice>
              <mc:Fallback>
                <p:oleObj name="Equation" r:id="rId9" imgW="1625400" imgH="799920" progId="Equation.3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130" y="541718"/>
                        <a:ext cx="1854290" cy="9126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" name="Group 60"/>
          <p:cNvGrpSpPr/>
          <p:nvPr/>
        </p:nvGrpSpPr>
        <p:grpSpPr>
          <a:xfrm>
            <a:off x="5186273" y="47806"/>
            <a:ext cx="3618976" cy="3352619"/>
            <a:chOff x="5212945" y="104956"/>
            <a:chExt cx="3618976" cy="3352619"/>
          </a:xfrm>
        </p:grpSpPr>
        <p:pic>
          <p:nvPicPr>
            <p:cNvPr id="62" name="Picture 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2945" y="104956"/>
              <a:ext cx="3618976" cy="3352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3" name="Group 62"/>
            <p:cNvGrpSpPr/>
            <p:nvPr/>
          </p:nvGrpSpPr>
          <p:grpSpPr>
            <a:xfrm>
              <a:off x="7276068" y="253031"/>
              <a:ext cx="1161137" cy="1818038"/>
              <a:chOff x="7511420" y="381000"/>
              <a:chExt cx="1161137" cy="1818038"/>
            </a:xfrm>
          </p:grpSpPr>
          <p:cxnSp>
            <p:nvCxnSpPr>
              <p:cNvPr id="64" name="Straight Arrow Connector 63"/>
              <p:cNvCxnSpPr/>
              <p:nvPr/>
            </p:nvCxnSpPr>
            <p:spPr>
              <a:xfrm flipV="1">
                <a:off x="7686675" y="2080594"/>
                <a:ext cx="685800" cy="9939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/>
              <p:nvPr/>
            </p:nvCxnSpPr>
            <p:spPr>
              <a:xfrm flipH="1" flipV="1">
                <a:off x="7686675" y="750332"/>
                <a:ext cx="9525" cy="144870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8372475" y="1829706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/>
                  <a:t>r</a:t>
                </a:r>
                <a:r>
                  <a:rPr lang="en-US" baseline="-25000" dirty="0" err="1"/>
                  <a:t>i</a:t>
                </a:r>
                <a:endParaRPr lang="en-US" dirty="0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7511420" y="381000"/>
                <a:ext cx="4742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</a:t>
                </a:r>
                <a:r>
                  <a:rPr lang="en-US" baseline="-25000" dirty="0"/>
                  <a:t>out</a:t>
                </a:r>
                <a:endParaRPr lang="en-US" dirty="0"/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190CF43-8457-4A65-9004-7D19C1A334E1}"/>
              </a:ext>
            </a:extLst>
          </p:cNvPr>
          <p:cNvGrpSpPr/>
          <p:nvPr/>
        </p:nvGrpSpPr>
        <p:grpSpPr>
          <a:xfrm>
            <a:off x="111286" y="6309304"/>
            <a:ext cx="7953620" cy="431655"/>
            <a:chOff x="69308" y="4229795"/>
            <a:chExt cx="8228410" cy="481436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126B7DD0-11DC-40DA-A7D6-6035076C1674}"/>
                </a:ext>
              </a:extLst>
            </p:cNvPr>
            <p:cNvGrpSpPr/>
            <p:nvPr/>
          </p:nvGrpSpPr>
          <p:grpSpPr>
            <a:xfrm>
              <a:off x="69308" y="4229795"/>
              <a:ext cx="8228410" cy="447725"/>
              <a:chOff x="308679" y="6227933"/>
              <a:chExt cx="10971213" cy="596966"/>
            </a:xfrm>
          </p:grpSpPr>
          <p:sp>
            <p:nvSpPr>
              <p:cNvPr id="71" name="Freeform 2461">
                <a:extLst>
                  <a:ext uri="{FF2B5EF4-FFF2-40B4-BE49-F238E27FC236}">
                    <a16:creationId xmlns:a16="http://schemas.microsoft.com/office/drawing/2014/main" id="{BC282AA1-7478-4D1E-AABC-854C8D31811A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08679" y="6227933"/>
                <a:ext cx="10971213" cy="46038"/>
              </a:xfrm>
              <a:custGeom>
                <a:avLst/>
                <a:gdLst>
                  <a:gd name="T0" fmla="*/ 1327 w 10642"/>
                  <a:gd name="T1" fmla="*/ 0 h 48"/>
                  <a:gd name="T2" fmla="*/ 1314 w 10642"/>
                  <a:gd name="T3" fmla="*/ 0 h 48"/>
                  <a:gd name="T4" fmla="*/ 1293 w 10642"/>
                  <a:gd name="T5" fmla="*/ 0 h 48"/>
                  <a:gd name="T6" fmla="*/ 1265 w 10642"/>
                  <a:gd name="T7" fmla="*/ 0 h 48"/>
                  <a:gd name="T8" fmla="*/ 1229 w 10642"/>
                  <a:gd name="T9" fmla="*/ 0 h 48"/>
                  <a:gd name="T10" fmla="*/ 1188 w 10642"/>
                  <a:gd name="T11" fmla="*/ 0 h 48"/>
                  <a:gd name="T12" fmla="*/ 1140 w 10642"/>
                  <a:gd name="T13" fmla="*/ 0 h 48"/>
                  <a:gd name="T14" fmla="*/ 1088 w 10642"/>
                  <a:gd name="T15" fmla="*/ 0 h 48"/>
                  <a:gd name="T16" fmla="*/ 1032 w 10642"/>
                  <a:gd name="T17" fmla="*/ 0 h 48"/>
                  <a:gd name="T18" fmla="*/ 971 w 10642"/>
                  <a:gd name="T19" fmla="*/ 0 h 48"/>
                  <a:gd name="T20" fmla="*/ 908 w 10642"/>
                  <a:gd name="T21" fmla="*/ 0 h 48"/>
                  <a:gd name="T22" fmla="*/ 842 w 10642"/>
                  <a:gd name="T23" fmla="*/ 0 h 48"/>
                  <a:gd name="T24" fmla="*/ 775 w 10642"/>
                  <a:gd name="T25" fmla="*/ 0 h 48"/>
                  <a:gd name="T26" fmla="*/ 707 w 10642"/>
                  <a:gd name="T27" fmla="*/ 0 h 48"/>
                  <a:gd name="T28" fmla="*/ 638 w 10642"/>
                  <a:gd name="T29" fmla="*/ 0 h 48"/>
                  <a:gd name="T30" fmla="*/ 570 w 10642"/>
                  <a:gd name="T31" fmla="*/ 0 h 48"/>
                  <a:gd name="T32" fmla="*/ 502 w 10642"/>
                  <a:gd name="T33" fmla="*/ 0 h 48"/>
                  <a:gd name="T34" fmla="*/ 436 w 10642"/>
                  <a:gd name="T35" fmla="*/ 0 h 48"/>
                  <a:gd name="T36" fmla="*/ 372 w 10642"/>
                  <a:gd name="T37" fmla="*/ 0 h 48"/>
                  <a:gd name="T38" fmla="*/ 311 w 10642"/>
                  <a:gd name="T39" fmla="*/ 0 h 48"/>
                  <a:gd name="T40" fmla="*/ 254 w 10642"/>
                  <a:gd name="T41" fmla="*/ 0 h 48"/>
                  <a:gd name="T42" fmla="*/ 201 w 10642"/>
                  <a:gd name="T43" fmla="*/ 0 h 48"/>
                  <a:gd name="T44" fmla="*/ 152 w 10642"/>
                  <a:gd name="T45" fmla="*/ 0 h 48"/>
                  <a:gd name="T46" fmla="*/ 109 w 10642"/>
                  <a:gd name="T47" fmla="*/ 0 h 48"/>
                  <a:gd name="T48" fmla="*/ 73 w 10642"/>
                  <a:gd name="T49" fmla="*/ 0 h 48"/>
                  <a:gd name="T50" fmla="*/ 43 w 10642"/>
                  <a:gd name="T51" fmla="*/ 0 h 48"/>
                  <a:gd name="T52" fmla="*/ 20 w 10642"/>
                  <a:gd name="T53" fmla="*/ 0 h 48"/>
                  <a:gd name="T54" fmla="*/ 6 w 10642"/>
                  <a:gd name="T55" fmla="*/ 0 h 48"/>
                  <a:gd name="T56" fmla="*/ 0 w 10642"/>
                  <a:gd name="T57" fmla="*/ 0 h 48"/>
                  <a:gd name="T58" fmla="*/ 2 w 10642"/>
                  <a:gd name="T59" fmla="*/ 6 h 48"/>
                  <a:gd name="T60" fmla="*/ 12 w 10642"/>
                  <a:gd name="T61" fmla="*/ 6 h 48"/>
                  <a:gd name="T62" fmla="*/ 31 w 10642"/>
                  <a:gd name="T63" fmla="*/ 6 h 48"/>
                  <a:gd name="T64" fmla="*/ 57 w 10642"/>
                  <a:gd name="T65" fmla="*/ 6 h 48"/>
                  <a:gd name="T66" fmla="*/ 90 w 10642"/>
                  <a:gd name="T67" fmla="*/ 6 h 48"/>
                  <a:gd name="T68" fmla="*/ 130 w 10642"/>
                  <a:gd name="T69" fmla="*/ 6 h 48"/>
                  <a:gd name="T70" fmla="*/ 176 w 10642"/>
                  <a:gd name="T71" fmla="*/ 6 h 48"/>
                  <a:gd name="T72" fmla="*/ 226 w 10642"/>
                  <a:gd name="T73" fmla="*/ 6 h 48"/>
                  <a:gd name="T74" fmla="*/ 282 w 10642"/>
                  <a:gd name="T75" fmla="*/ 6 h 48"/>
                  <a:gd name="T76" fmla="*/ 341 w 10642"/>
                  <a:gd name="T77" fmla="*/ 6 h 48"/>
                  <a:gd name="T78" fmla="*/ 404 w 10642"/>
                  <a:gd name="T79" fmla="*/ 6 h 48"/>
                  <a:gd name="T80" fmla="*/ 468 w 10642"/>
                  <a:gd name="T81" fmla="*/ 6 h 48"/>
                  <a:gd name="T82" fmla="*/ 535 w 10642"/>
                  <a:gd name="T83" fmla="*/ 6 h 48"/>
                  <a:gd name="T84" fmla="*/ 604 w 10642"/>
                  <a:gd name="T85" fmla="*/ 6 h 48"/>
                  <a:gd name="T86" fmla="*/ 672 w 10642"/>
                  <a:gd name="T87" fmla="*/ 6 h 48"/>
                  <a:gd name="T88" fmla="*/ 741 w 10642"/>
                  <a:gd name="T89" fmla="*/ 6 h 48"/>
                  <a:gd name="T90" fmla="*/ 809 w 10642"/>
                  <a:gd name="T91" fmla="*/ 6 h 48"/>
                  <a:gd name="T92" fmla="*/ 875 w 10642"/>
                  <a:gd name="T93" fmla="*/ 6 h 48"/>
                  <a:gd name="T94" fmla="*/ 940 w 10642"/>
                  <a:gd name="T95" fmla="*/ 6 h 48"/>
                  <a:gd name="T96" fmla="*/ 1002 w 10642"/>
                  <a:gd name="T97" fmla="*/ 6 h 48"/>
                  <a:gd name="T98" fmla="*/ 1060 w 10642"/>
                  <a:gd name="T99" fmla="*/ 6 h 48"/>
                  <a:gd name="T100" fmla="*/ 1115 w 10642"/>
                  <a:gd name="T101" fmla="*/ 6 h 48"/>
                  <a:gd name="T102" fmla="*/ 1164 w 10642"/>
                  <a:gd name="T103" fmla="*/ 6 h 48"/>
                  <a:gd name="T104" fmla="*/ 1209 w 10642"/>
                  <a:gd name="T105" fmla="*/ 6 h 48"/>
                  <a:gd name="T106" fmla="*/ 1248 w 10642"/>
                  <a:gd name="T107" fmla="*/ 6 h 48"/>
                  <a:gd name="T108" fmla="*/ 1280 w 10642"/>
                  <a:gd name="T109" fmla="*/ 6 h 48"/>
                  <a:gd name="T110" fmla="*/ 1304 w 10642"/>
                  <a:gd name="T111" fmla="*/ 6 h 48"/>
                  <a:gd name="T112" fmla="*/ 1321 w 10642"/>
                  <a:gd name="T113" fmla="*/ 6 h 48"/>
                  <a:gd name="T114" fmla="*/ 1329 w 10642"/>
                  <a:gd name="T115" fmla="*/ 6 h 48"/>
                  <a:gd name="T116" fmla="*/ 1331 w 10642"/>
                  <a:gd name="T117" fmla="*/ 4 h 4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0642" h="48">
                    <a:moveTo>
                      <a:pt x="10641" y="0"/>
                    </a:moveTo>
                    <a:lnTo>
                      <a:pt x="10641" y="0"/>
                    </a:lnTo>
                    <a:lnTo>
                      <a:pt x="10640" y="0"/>
                    </a:lnTo>
                    <a:lnTo>
                      <a:pt x="10638" y="0"/>
                    </a:lnTo>
                    <a:lnTo>
                      <a:pt x="10636" y="0"/>
                    </a:lnTo>
                    <a:lnTo>
                      <a:pt x="10632" y="0"/>
                    </a:lnTo>
                    <a:lnTo>
                      <a:pt x="10628" y="0"/>
                    </a:lnTo>
                    <a:lnTo>
                      <a:pt x="10623" y="0"/>
                    </a:lnTo>
                    <a:lnTo>
                      <a:pt x="10617" y="0"/>
                    </a:lnTo>
                    <a:lnTo>
                      <a:pt x="10612" y="0"/>
                    </a:lnTo>
                    <a:lnTo>
                      <a:pt x="10604" y="0"/>
                    </a:lnTo>
                    <a:lnTo>
                      <a:pt x="10596" y="0"/>
                    </a:lnTo>
                    <a:lnTo>
                      <a:pt x="10589" y="0"/>
                    </a:lnTo>
                    <a:lnTo>
                      <a:pt x="10579" y="0"/>
                    </a:lnTo>
                    <a:lnTo>
                      <a:pt x="10570" y="0"/>
                    </a:lnTo>
                    <a:lnTo>
                      <a:pt x="10559" y="0"/>
                    </a:lnTo>
                    <a:lnTo>
                      <a:pt x="10548" y="0"/>
                    </a:lnTo>
                    <a:lnTo>
                      <a:pt x="10536" y="0"/>
                    </a:lnTo>
                    <a:lnTo>
                      <a:pt x="10524" y="0"/>
                    </a:lnTo>
                    <a:lnTo>
                      <a:pt x="10511" y="0"/>
                    </a:lnTo>
                    <a:lnTo>
                      <a:pt x="10496" y="0"/>
                    </a:lnTo>
                    <a:lnTo>
                      <a:pt x="10482" y="0"/>
                    </a:lnTo>
                    <a:lnTo>
                      <a:pt x="10467" y="0"/>
                    </a:lnTo>
                    <a:lnTo>
                      <a:pt x="10451" y="0"/>
                    </a:lnTo>
                    <a:lnTo>
                      <a:pt x="10435" y="0"/>
                    </a:lnTo>
                    <a:lnTo>
                      <a:pt x="10417" y="0"/>
                    </a:lnTo>
                    <a:lnTo>
                      <a:pt x="10400" y="0"/>
                    </a:lnTo>
                    <a:lnTo>
                      <a:pt x="10382" y="0"/>
                    </a:lnTo>
                    <a:lnTo>
                      <a:pt x="10363" y="0"/>
                    </a:lnTo>
                    <a:lnTo>
                      <a:pt x="10344" y="0"/>
                    </a:lnTo>
                    <a:lnTo>
                      <a:pt x="10323" y="0"/>
                    </a:lnTo>
                    <a:lnTo>
                      <a:pt x="10302" y="0"/>
                    </a:lnTo>
                    <a:lnTo>
                      <a:pt x="10281" y="0"/>
                    </a:lnTo>
                    <a:lnTo>
                      <a:pt x="10259" y="0"/>
                    </a:lnTo>
                    <a:lnTo>
                      <a:pt x="10236" y="0"/>
                    </a:lnTo>
                    <a:lnTo>
                      <a:pt x="10213" y="0"/>
                    </a:lnTo>
                    <a:lnTo>
                      <a:pt x="10190" y="0"/>
                    </a:lnTo>
                    <a:lnTo>
                      <a:pt x="10166" y="0"/>
                    </a:lnTo>
                    <a:lnTo>
                      <a:pt x="10141" y="0"/>
                    </a:lnTo>
                    <a:lnTo>
                      <a:pt x="10116" y="0"/>
                    </a:lnTo>
                    <a:lnTo>
                      <a:pt x="10090" y="0"/>
                    </a:lnTo>
                    <a:lnTo>
                      <a:pt x="10063" y="0"/>
                    </a:lnTo>
                    <a:lnTo>
                      <a:pt x="10037" y="0"/>
                    </a:lnTo>
                    <a:lnTo>
                      <a:pt x="10009" y="0"/>
                    </a:lnTo>
                    <a:lnTo>
                      <a:pt x="9981" y="0"/>
                    </a:lnTo>
                    <a:lnTo>
                      <a:pt x="9952" y="0"/>
                    </a:lnTo>
                    <a:lnTo>
                      <a:pt x="9924" y="0"/>
                    </a:lnTo>
                    <a:lnTo>
                      <a:pt x="9894" y="0"/>
                    </a:lnTo>
                    <a:lnTo>
                      <a:pt x="9863" y="0"/>
                    </a:lnTo>
                    <a:lnTo>
                      <a:pt x="9832" y="0"/>
                    </a:lnTo>
                    <a:lnTo>
                      <a:pt x="9802" y="0"/>
                    </a:lnTo>
                    <a:lnTo>
                      <a:pt x="9770" y="0"/>
                    </a:lnTo>
                    <a:lnTo>
                      <a:pt x="9738" y="0"/>
                    </a:lnTo>
                    <a:lnTo>
                      <a:pt x="9705" y="0"/>
                    </a:lnTo>
                    <a:lnTo>
                      <a:pt x="9672" y="0"/>
                    </a:lnTo>
                    <a:lnTo>
                      <a:pt x="9638" y="0"/>
                    </a:lnTo>
                    <a:lnTo>
                      <a:pt x="9604" y="0"/>
                    </a:lnTo>
                    <a:lnTo>
                      <a:pt x="9569" y="0"/>
                    </a:lnTo>
                    <a:lnTo>
                      <a:pt x="9535" y="0"/>
                    </a:lnTo>
                    <a:lnTo>
                      <a:pt x="9499" y="0"/>
                    </a:lnTo>
                    <a:lnTo>
                      <a:pt x="9464" y="0"/>
                    </a:lnTo>
                    <a:lnTo>
                      <a:pt x="9426" y="0"/>
                    </a:lnTo>
                    <a:lnTo>
                      <a:pt x="9390" y="0"/>
                    </a:lnTo>
                    <a:lnTo>
                      <a:pt x="9353" y="0"/>
                    </a:lnTo>
                    <a:lnTo>
                      <a:pt x="9316" y="0"/>
                    </a:lnTo>
                    <a:lnTo>
                      <a:pt x="9277" y="0"/>
                    </a:lnTo>
                    <a:lnTo>
                      <a:pt x="9239" y="0"/>
                    </a:lnTo>
                    <a:lnTo>
                      <a:pt x="9199" y="0"/>
                    </a:lnTo>
                    <a:lnTo>
                      <a:pt x="9161" y="0"/>
                    </a:lnTo>
                    <a:lnTo>
                      <a:pt x="9120" y="0"/>
                    </a:lnTo>
                    <a:lnTo>
                      <a:pt x="9081" y="0"/>
                    </a:lnTo>
                    <a:lnTo>
                      <a:pt x="9040" y="0"/>
                    </a:lnTo>
                    <a:lnTo>
                      <a:pt x="9000" y="0"/>
                    </a:lnTo>
                    <a:lnTo>
                      <a:pt x="8958" y="0"/>
                    </a:lnTo>
                    <a:lnTo>
                      <a:pt x="8916" y="0"/>
                    </a:lnTo>
                    <a:lnTo>
                      <a:pt x="8874" y="0"/>
                    </a:lnTo>
                    <a:lnTo>
                      <a:pt x="8832" y="0"/>
                    </a:lnTo>
                    <a:lnTo>
                      <a:pt x="8789" y="0"/>
                    </a:lnTo>
                    <a:lnTo>
                      <a:pt x="8746" y="0"/>
                    </a:lnTo>
                    <a:lnTo>
                      <a:pt x="8702" y="0"/>
                    </a:lnTo>
                    <a:lnTo>
                      <a:pt x="8658" y="0"/>
                    </a:lnTo>
                    <a:lnTo>
                      <a:pt x="8614" y="0"/>
                    </a:lnTo>
                    <a:lnTo>
                      <a:pt x="8569" y="0"/>
                    </a:lnTo>
                    <a:lnTo>
                      <a:pt x="8525" y="0"/>
                    </a:lnTo>
                    <a:lnTo>
                      <a:pt x="8479" y="0"/>
                    </a:lnTo>
                    <a:lnTo>
                      <a:pt x="8434" y="0"/>
                    </a:lnTo>
                    <a:lnTo>
                      <a:pt x="8388" y="0"/>
                    </a:lnTo>
                    <a:lnTo>
                      <a:pt x="8342" y="0"/>
                    </a:lnTo>
                    <a:lnTo>
                      <a:pt x="8296" y="0"/>
                    </a:lnTo>
                    <a:lnTo>
                      <a:pt x="8250" y="0"/>
                    </a:lnTo>
                    <a:lnTo>
                      <a:pt x="8203" y="0"/>
                    </a:lnTo>
                    <a:lnTo>
                      <a:pt x="8156" y="0"/>
                    </a:lnTo>
                    <a:lnTo>
                      <a:pt x="8107" y="0"/>
                    </a:lnTo>
                    <a:lnTo>
                      <a:pt x="8060" y="0"/>
                    </a:lnTo>
                    <a:lnTo>
                      <a:pt x="8012" y="0"/>
                    </a:lnTo>
                    <a:lnTo>
                      <a:pt x="7964" y="0"/>
                    </a:lnTo>
                    <a:lnTo>
                      <a:pt x="7914" y="0"/>
                    </a:lnTo>
                    <a:lnTo>
                      <a:pt x="7866" y="0"/>
                    </a:lnTo>
                    <a:lnTo>
                      <a:pt x="7817" y="0"/>
                    </a:lnTo>
                    <a:lnTo>
                      <a:pt x="7767" y="0"/>
                    </a:lnTo>
                    <a:lnTo>
                      <a:pt x="7718" y="0"/>
                    </a:lnTo>
                    <a:lnTo>
                      <a:pt x="7667" y="0"/>
                    </a:lnTo>
                    <a:lnTo>
                      <a:pt x="7618" y="0"/>
                    </a:lnTo>
                    <a:lnTo>
                      <a:pt x="7567" y="0"/>
                    </a:lnTo>
                    <a:lnTo>
                      <a:pt x="7517" y="0"/>
                    </a:lnTo>
                    <a:lnTo>
                      <a:pt x="7466" y="0"/>
                    </a:lnTo>
                    <a:lnTo>
                      <a:pt x="7415" y="0"/>
                    </a:lnTo>
                    <a:lnTo>
                      <a:pt x="7364" y="0"/>
                    </a:lnTo>
                    <a:lnTo>
                      <a:pt x="7313" y="0"/>
                    </a:lnTo>
                    <a:lnTo>
                      <a:pt x="7261" y="0"/>
                    </a:lnTo>
                    <a:lnTo>
                      <a:pt x="7210" y="0"/>
                    </a:lnTo>
                    <a:lnTo>
                      <a:pt x="7157" y="0"/>
                    </a:lnTo>
                    <a:lnTo>
                      <a:pt x="7105" y="0"/>
                    </a:lnTo>
                    <a:lnTo>
                      <a:pt x="7053" y="0"/>
                    </a:lnTo>
                    <a:lnTo>
                      <a:pt x="7000" y="0"/>
                    </a:lnTo>
                    <a:lnTo>
                      <a:pt x="6947" y="0"/>
                    </a:lnTo>
                    <a:lnTo>
                      <a:pt x="6895" y="0"/>
                    </a:lnTo>
                    <a:lnTo>
                      <a:pt x="6842" y="0"/>
                    </a:lnTo>
                    <a:lnTo>
                      <a:pt x="6789" y="0"/>
                    </a:lnTo>
                    <a:lnTo>
                      <a:pt x="6736" y="0"/>
                    </a:lnTo>
                    <a:lnTo>
                      <a:pt x="6683" y="0"/>
                    </a:lnTo>
                    <a:lnTo>
                      <a:pt x="6629" y="0"/>
                    </a:lnTo>
                    <a:lnTo>
                      <a:pt x="6575" y="0"/>
                    </a:lnTo>
                    <a:lnTo>
                      <a:pt x="6522" y="0"/>
                    </a:lnTo>
                    <a:lnTo>
                      <a:pt x="6468" y="0"/>
                    </a:lnTo>
                    <a:lnTo>
                      <a:pt x="6414" y="0"/>
                    </a:lnTo>
                    <a:lnTo>
                      <a:pt x="6360" y="0"/>
                    </a:lnTo>
                    <a:lnTo>
                      <a:pt x="6305" y="0"/>
                    </a:lnTo>
                    <a:lnTo>
                      <a:pt x="6252" y="0"/>
                    </a:lnTo>
                    <a:lnTo>
                      <a:pt x="6197" y="0"/>
                    </a:lnTo>
                    <a:lnTo>
                      <a:pt x="6143" y="0"/>
                    </a:lnTo>
                    <a:lnTo>
                      <a:pt x="6088" y="0"/>
                    </a:lnTo>
                    <a:lnTo>
                      <a:pt x="6033" y="0"/>
                    </a:lnTo>
                    <a:lnTo>
                      <a:pt x="5979" y="0"/>
                    </a:lnTo>
                    <a:lnTo>
                      <a:pt x="5925" y="0"/>
                    </a:lnTo>
                    <a:lnTo>
                      <a:pt x="5870" y="0"/>
                    </a:lnTo>
                    <a:lnTo>
                      <a:pt x="5815" y="0"/>
                    </a:lnTo>
                    <a:lnTo>
                      <a:pt x="5760" y="0"/>
                    </a:lnTo>
                    <a:lnTo>
                      <a:pt x="5705" y="0"/>
                    </a:lnTo>
                    <a:lnTo>
                      <a:pt x="5650" y="0"/>
                    </a:lnTo>
                    <a:lnTo>
                      <a:pt x="5595" y="0"/>
                    </a:lnTo>
                    <a:lnTo>
                      <a:pt x="5540" y="0"/>
                    </a:lnTo>
                    <a:lnTo>
                      <a:pt x="5485" y="0"/>
                    </a:lnTo>
                    <a:lnTo>
                      <a:pt x="5430" y="0"/>
                    </a:lnTo>
                    <a:lnTo>
                      <a:pt x="5375" y="0"/>
                    </a:lnTo>
                    <a:lnTo>
                      <a:pt x="5321" y="0"/>
                    </a:lnTo>
                    <a:lnTo>
                      <a:pt x="5266" y="0"/>
                    </a:lnTo>
                    <a:lnTo>
                      <a:pt x="5211" y="0"/>
                    </a:lnTo>
                    <a:lnTo>
                      <a:pt x="5156" y="0"/>
                    </a:lnTo>
                    <a:lnTo>
                      <a:pt x="5100" y="0"/>
                    </a:lnTo>
                    <a:lnTo>
                      <a:pt x="5046" y="0"/>
                    </a:lnTo>
                    <a:lnTo>
                      <a:pt x="4991" y="0"/>
                    </a:lnTo>
                    <a:lnTo>
                      <a:pt x="4936" y="0"/>
                    </a:lnTo>
                    <a:lnTo>
                      <a:pt x="4881" y="0"/>
                    </a:lnTo>
                    <a:lnTo>
                      <a:pt x="4826" y="0"/>
                    </a:lnTo>
                    <a:lnTo>
                      <a:pt x="4771" y="0"/>
                    </a:lnTo>
                    <a:lnTo>
                      <a:pt x="4716" y="0"/>
                    </a:lnTo>
                    <a:lnTo>
                      <a:pt x="4661" y="0"/>
                    </a:lnTo>
                    <a:lnTo>
                      <a:pt x="4608" y="0"/>
                    </a:lnTo>
                    <a:lnTo>
                      <a:pt x="4553" y="0"/>
                    </a:lnTo>
                    <a:lnTo>
                      <a:pt x="4498" y="0"/>
                    </a:lnTo>
                    <a:lnTo>
                      <a:pt x="4444" y="0"/>
                    </a:lnTo>
                    <a:lnTo>
                      <a:pt x="4389" y="0"/>
                    </a:lnTo>
                    <a:lnTo>
                      <a:pt x="4336" y="0"/>
                    </a:lnTo>
                    <a:lnTo>
                      <a:pt x="4281" y="0"/>
                    </a:lnTo>
                    <a:lnTo>
                      <a:pt x="4227" y="0"/>
                    </a:lnTo>
                    <a:lnTo>
                      <a:pt x="4173" y="0"/>
                    </a:lnTo>
                    <a:lnTo>
                      <a:pt x="4119" y="0"/>
                    </a:lnTo>
                    <a:lnTo>
                      <a:pt x="4066" y="0"/>
                    </a:lnTo>
                    <a:lnTo>
                      <a:pt x="4012" y="0"/>
                    </a:lnTo>
                    <a:lnTo>
                      <a:pt x="3958" y="0"/>
                    </a:lnTo>
                    <a:lnTo>
                      <a:pt x="3905" y="0"/>
                    </a:lnTo>
                    <a:lnTo>
                      <a:pt x="3852" y="0"/>
                    </a:lnTo>
                    <a:lnTo>
                      <a:pt x="3799" y="0"/>
                    </a:lnTo>
                    <a:lnTo>
                      <a:pt x="3746" y="0"/>
                    </a:lnTo>
                    <a:lnTo>
                      <a:pt x="3694" y="0"/>
                    </a:lnTo>
                    <a:lnTo>
                      <a:pt x="3641" y="0"/>
                    </a:lnTo>
                    <a:lnTo>
                      <a:pt x="3588" y="0"/>
                    </a:lnTo>
                    <a:lnTo>
                      <a:pt x="3536" y="0"/>
                    </a:lnTo>
                    <a:lnTo>
                      <a:pt x="3484" y="0"/>
                    </a:lnTo>
                    <a:lnTo>
                      <a:pt x="3431" y="0"/>
                    </a:lnTo>
                    <a:lnTo>
                      <a:pt x="3380" y="0"/>
                    </a:lnTo>
                    <a:lnTo>
                      <a:pt x="3328" y="0"/>
                    </a:lnTo>
                    <a:lnTo>
                      <a:pt x="3277" y="0"/>
                    </a:lnTo>
                    <a:lnTo>
                      <a:pt x="3226" y="0"/>
                    </a:lnTo>
                    <a:lnTo>
                      <a:pt x="3174" y="0"/>
                    </a:lnTo>
                    <a:lnTo>
                      <a:pt x="3124" y="0"/>
                    </a:lnTo>
                    <a:lnTo>
                      <a:pt x="3073" y="0"/>
                    </a:lnTo>
                    <a:lnTo>
                      <a:pt x="3023" y="0"/>
                    </a:lnTo>
                    <a:lnTo>
                      <a:pt x="2974" y="0"/>
                    </a:lnTo>
                    <a:lnTo>
                      <a:pt x="2923" y="0"/>
                    </a:lnTo>
                    <a:lnTo>
                      <a:pt x="2874" y="0"/>
                    </a:lnTo>
                    <a:lnTo>
                      <a:pt x="2824" y="0"/>
                    </a:lnTo>
                    <a:lnTo>
                      <a:pt x="2775" y="0"/>
                    </a:lnTo>
                    <a:lnTo>
                      <a:pt x="2727" y="0"/>
                    </a:lnTo>
                    <a:lnTo>
                      <a:pt x="2677" y="0"/>
                    </a:lnTo>
                    <a:lnTo>
                      <a:pt x="2629" y="0"/>
                    </a:lnTo>
                    <a:lnTo>
                      <a:pt x="2581" y="0"/>
                    </a:lnTo>
                    <a:lnTo>
                      <a:pt x="2534" y="0"/>
                    </a:lnTo>
                    <a:lnTo>
                      <a:pt x="2485" y="0"/>
                    </a:lnTo>
                    <a:lnTo>
                      <a:pt x="2438" y="0"/>
                    </a:lnTo>
                    <a:lnTo>
                      <a:pt x="2392" y="0"/>
                    </a:lnTo>
                    <a:lnTo>
                      <a:pt x="2345" y="0"/>
                    </a:lnTo>
                    <a:lnTo>
                      <a:pt x="2299" y="0"/>
                    </a:lnTo>
                    <a:lnTo>
                      <a:pt x="2253" y="0"/>
                    </a:lnTo>
                    <a:lnTo>
                      <a:pt x="2207" y="0"/>
                    </a:lnTo>
                    <a:lnTo>
                      <a:pt x="2162" y="0"/>
                    </a:lnTo>
                    <a:lnTo>
                      <a:pt x="2115" y="0"/>
                    </a:lnTo>
                    <a:lnTo>
                      <a:pt x="2072" y="0"/>
                    </a:lnTo>
                    <a:lnTo>
                      <a:pt x="2027" y="0"/>
                    </a:lnTo>
                    <a:lnTo>
                      <a:pt x="1983" y="0"/>
                    </a:lnTo>
                    <a:lnTo>
                      <a:pt x="1939" y="0"/>
                    </a:lnTo>
                    <a:lnTo>
                      <a:pt x="1895" y="0"/>
                    </a:lnTo>
                    <a:lnTo>
                      <a:pt x="1852" y="0"/>
                    </a:lnTo>
                    <a:lnTo>
                      <a:pt x="1809" y="0"/>
                    </a:lnTo>
                    <a:lnTo>
                      <a:pt x="1766" y="0"/>
                    </a:lnTo>
                    <a:lnTo>
                      <a:pt x="1725" y="0"/>
                    </a:lnTo>
                    <a:lnTo>
                      <a:pt x="1683" y="0"/>
                    </a:lnTo>
                    <a:lnTo>
                      <a:pt x="1641" y="0"/>
                    </a:lnTo>
                    <a:lnTo>
                      <a:pt x="1601" y="0"/>
                    </a:lnTo>
                    <a:lnTo>
                      <a:pt x="1560" y="0"/>
                    </a:lnTo>
                    <a:lnTo>
                      <a:pt x="1521" y="0"/>
                    </a:lnTo>
                    <a:lnTo>
                      <a:pt x="1481" y="0"/>
                    </a:lnTo>
                    <a:lnTo>
                      <a:pt x="1442" y="0"/>
                    </a:lnTo>
                    <a:lnTo>
                      <a:pt x="1402" y="0"/>
                    </a:lnTo>
                    <a:lnTo>
                      <a:pt x="1364" y="0"/>
                    </a:lnTo>
                    <a:lnTo>
                      <a:pt x="1325" y="0"/>
                    </a:lnTo>
                    <a:lnTo>
                      <a:pt x="1288" y="0"/>
                    </a:lnTo>
                    <a:lnTo>
                      <a:pt x="1251" y="0"/>
                    </a:lnTo>
                    <a:lnTo>
                      <a:pt x="1214" y="0"/>
                    </a:lnTo>
                    <a:lnTo>
                      <a:pt x="1178" y="0"/>
                    </a:lnTo>
                    <a:lnTo>
                      <a:pt x="1142" y="0"/>
                    </a:lnTo>
                    <a:lnTo>
                      <a:pt x="1107" y="0"/>
                    </a:lnTo>
                    <a:lnTo>
                      <a:pt x="1072" y="0"/>
                    </a:lnTo>
                    <a:lnTo>
                      <a:pt x="1037" y="0"/>
                    </a:lnTo>
                    <a:lnTo>
                      <a:pt x="1003" y="0"/>
                    </a:lnTo>
                    <a:lnTo>
                      <a:pt x="969" y="0"/>
                    </a:lnTo>
                    <a:lnTo>
                      <a:pt x="936" y="0"/>
                    </a:lnTo>
                    <a:lnTo>
                      <a:pt x="904" y="0"/>
                    </a:lnTo>
                    <a:lnTo>
                      <a:pt x="871" y="0"/>
                    </a:lnTo>
                    <a:lnTo>
                      <a:pt x="839" y="0"/>
                    </a:lnTo>
                    <a:lnTo>
                      <a:pt x="808" y="0"/>
                    </a:lnTo>
                    <a:lnTo>
                      <a:pt x="778" y="0"/>
                    </a:lnTo>
                    <a:lnTo>
                      <a:pt x="748" y="0"/>
                    </a:lnTo>
                    <a:lnTo>
                      <a:pt x="718" y="0"/>
                    </a:lnTo>
                    <a:lnTo>
                      <a:pt x="689" y="0"/>
                    </a:lnTo>
                    <a:lnTo>
                      <a:pt x="660" y="0"/>
                    </a:lnTo>
                    <a:lnTo>
                      <a:pt x="632" y="0"/>
                    </a:lnTo>
                    <a:lnTo>
                      <a:pt x="604" y="0"/>
                    </a:lnTo>
                    <a:lnTo>
                      <a:pt x="578" y="0"/>
                    </a:lnTo>
                    <a:lnTo>
                      <a:pt x="552" y="0"/>
                    </a:lnTo>
                    <a:lnTo>
                      <a:pt x="525" y="0"/>
                    </a:lnTo>
                    <a:lnTo>
                      <a:pt x="500" y="0"/>
                    </a:lnTo>
                    <a:lnTo>
                      <a:pt x="475" y="0"/>
                    </a:lnTo>
                    <a:lnTo>
                      <a:pt x="451" y="0"/>
                    </a:lnTo>
                    <a:lnTo>
                      <a:pt x="428" y="0"/>
                    </a:lnTo>
                    <a:lnTo>
                      <a:pt x="405" y="0"/>
                    </a:lnTo>
                    <a:lnTo>
                      <a:pt x="382" y="0"/>
                    </a:lnTo>
                    <a:lnTo>
                      <a:pt x="360" y="0"/>
                    </a:lnTo>
                    <a:lnTo>
                      <a:pt x="339" y="0"/>
                    </a:lnTo>
                    <a:lnTo>
                      <a:pt x="318" y="0"/>
                    </a:lnTo>
                    <a:lnTo>
                      <a:pt x="297" y="0"/>
                    </a:lnTo>
                    <a:lnTo>
                      <a:pt x="278" y="0"/>
                    </a:lnTo>
                    <a:lnTo>
                      <a:pt x="259" y="0"/>
                    </a:lnTo>
                    <a:lnTo>
                      <a:pt x="241" y="0"/>
                    </a:lnTo>
                    <a:lnTo>
                      <a:pt x="224" y="0"/>
                    </a:lnTo>
                    <a:lnTo>
                      <a:pt x="206" y="0"/>
                    </a:lnTo>
                    <a:lnTo>
                      <a:pt x="189" y="0"/>
                    </a:lnTo>
                    <a:lnTo>
                      <a:pt x="174" y="0"/>
                    </a:lnTo>
                    <a:lnTo>
                      <a:pt x="159" y="0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17" y="0"/>
                    </a:lnTo>
                    <a:lnTo>
                      <a:pt x="105" y="0"/>
                    </a:lnTo>
                    <a:lnTo>
                      <a:pt x="93" y="0"/>
                    </a:lnTo>
                    <a:lnTo>
                      <a:pt x="82" y="0"/>
                    </a:lnTo>
                    <a:lnTo>
                      <a:pt x="72" y="0"/>
                    </a:lnTo>
                    <a:lnTo>
                      <a:pt x="62" y="0"/>
                    </a:lnTo>
                    <a:lnTo>
                      <a:pt x="52" y="0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8"/>
                    </a:lnTo>
                    <a:lnTo>
                      <a:pt x="5" y="48"/>
                    </a:lnTo>
                    <a:lnTo>
                      <a:pt x="8" y="48"/>
                    </a:lnTo>
                    <a:lnTo>
                      <a:pt x="13" y="48"/>
                    </a:lnTo>
                    <a:lnTo>
                      <a:pt x="18" y="48"/>
                    </a:lnTo>
                    <a:lnTo>
                      <a:pt x="24" y="48"/>
                    </a:lnTo>
                    <a:lnTo>
                      <a:pt x="29" y="48"/>
                    </a:lnTo>
                    <a:lnTo>
                      <a:pt x="37" y="48"/>
                    </a:lnTo>
                    <a:lnTo>
                      <a:pt x="45" y="48"/>
                    </a:lnTo>
                    <a:lnTo>
                      <a:pt x="52" y="48"/>
                    </a:lnTo>
                    <a:lnTo>
                      <a:pt x="62" y="48"/>
                    </a:lnTo>
                    <a:lnTo>
                      <a:pt x="72" y="48"/>
                    </a:lnTo>
                    <a:lnTo>
                      <a:pt x="82" y="48"/>
                    </a:lnTo>
                    <a:lnTo>
                      <a:pt x="93" y="48"/>
                    </a:lnTo>
                    <a:lnTo>
                      <a:pt x="105" y="48"/>
                    </a:lnTo>
                    <a:lnTo>
                      <a:pt x="117" y="48"/>
                    </a:lnTo>
                    <a:lnTo>
                      <a:pt x="130" y="48"/>
                    </a:lnTo>
                    <a:lnTo>
                      <a:pt x="144" y="48"/>
                    </a:lnTo>
                    <a:lnTo>
                      <a:pt x="159" y="48"/>
                    </a:lnTo>
                    <a:lnTo>
                      <a:pt x="174" y="48"/>
                    </a:lnTo>
                    <a:lnTo>
                      <a:pt x="189" y="48"/>
                    </a:lnTo>
                    <a:lnTo>
                      <a:pt x="206" y="48"/>
                    </a:lnTo>
                    <a:lnTo>
                      <a:pt x="224" y="48"/>
                    </a:lnTo>
                    <a:lnTo>
                      <a:pt x="241" y="48"/>
                    </a:lnTo>
                    <a:lnTo>
                      <a:pt x="259" y="48"/>
                    </a:lnTo>
                    <a:lnTo>
                      <a:pt x="278" y="48"/>
                    </a:lnTo>
                    <a:lnTo>
                      <a:pt x="297" y="48"/>
                    </a:lnTo>
                    <a:lnTo>
                      <a:pt x="318" y="48"/>
                    </a:lnTo>
                    <a:lnTo>
                      <a:pt x="339" y="48"/>
                    </a:lnTo>
                    <a:lnTo>
                      <a:pt x="360" y="48"/>
                    </a:lnTo>
                    <a:lnTo>
                      <a:pt x="382" y="48"/>
                    </a:lnTo>
                    <a:lnTo>
                      <a:pt x="403" y="48"/>
                    </a:lnTo>
                    <a:lnTo>
                      <a:pt x="427" y="48"/>
                    </a:lnTo>
                    <a:lnTo>
                      <a:pt x="451" y="48"/>
                    </a:lnTo>
                    <a:lnTo>
                      <a:pt x="475" y="48"/>
                    </a:lnTo>
                    <a:lnTo>
                      <a:pt x="500" y="48"/>
                    </a:lnTo>
                    <a:lnTo>
                      <a:pt x="525" y="48"/>
                    </a:lnTo>
                    <a:lnTo>
                      <a:pt x="551" y="48"/>
                    </a:lnTo>
                    <a:lnTo>
                      <a:pt x="577" y="48"/>
                    </a:lnTo>
                    <a:lnTo>
                      <a:pt x="604" y="48"/>
                    </a:lnTo>
                    <a:lnTo>
                      <a:pt x="632" y="48"/>
                    </a:lnTo>
                    <a:lnTo>
                      <a:pt x="660" y="48"/>
                    </a:lnTo>
                    <a:lnTo>
                      <a:pt x="689" y="48"/>
                    </a:lnTo>
                    <a:lnTo>
                      <a:pt x="717" y="48"/>
                    </a:lnTo>
                    <a:lnTo>
                      <a:pt x="747" y="48"/>
                    </a:lnTo>
                    <a:lnTo>
                      <a:pt x="778" y="48"/>
                    </a:lnTo>
                    <a:lnTo>
                      <a:pt x="808" y="48"/>
                    </a:lnTo>
                    <a:lnTo>
                      <a:pt x="839" y="48"/>
                    </a:lnTo>
                    <a:lnTo>
                      <a:pt x="871" y="48"/>
                    </a:lnTo>
                    <a:lnTo>
                      <a:pt x="903" y="48"/>
                    </a:lnTo>
                    <a:lnTo>
                      <a:pt x="936" y="48"/>
                    </a:lnTo>
                    <a:lnTo>
                      <a:pt x="969" y="48"/>
                    </a:lnTo>
                    <a:lnTo>
                      <a:pt x="1003" y="48"/>
                    </a:lnTo>
                    <a:lnTo>
                      <a:pt x="1037" y="48"/>
                    </a:lnTo>
                    <a:lnTo>
                      <a:pt x="1071" y="48"/>
                    </a:lnTo>
                    <a:lnTo>
                      <a:pt x="1106" y="48"/>
                    </a:lnTo>
                    <a:lnTo>
                      <a:pt x="1141" y="48"/>
                    </a:lnTo>
                    <a:lnTo>
                      <a:pt x="1177" y="48"/>
                    </a:lnTo>
                    <a:lnTo>
                      <a:pt x="1213" y="48"/>
                    </a:lnTo>
                    <a:lnTo>
                      <a:pt x="1251" y="48"/>
                    </a:lnTo>
                    <a:lnTo>
                      <a:pt x="1288" y="48"/>
                    </a:lnTo>
                    <a:lnTo>
                      <a:pt x="1325" y="48"/>
                    </a:lnTo>
                    <a:lnTo>
                      <a:pt x="1364" y="48"/>
                    </a:lnTo>
                    <a:lnTo>
                      <a:pt x="1402" y="48"/>
                    </a:lnTo>
                    <a:lnTo>
                      <a:pt x="1441" y="48"/>
                    </a:lnTo>
                    <a:lnTo>
                      <a:pt x="1480" y="48"/>
                    </a:lnTo>
                    <a:lnTo>
                      <a:pt x="1520" y="48"/>
                    </a:lnTo>
                    <a:lnTo>
                      <a:pt x="1560" y="48"/>
                    </a:lnTo>
                    <a:lnTo>
                      <a:pt x="1601" y="48"/>
                    </a:lnTo>
                    <a:lnTo>
                      <a:pt x="1641" y="48"/>
                    </a:lnTo>
                    <a:lnTo>
                      <a:pt x="1683" y="48"/>
                    </a:lnTo>
                    <a:lnTo>
                      <a:pt x="1725" y="48"/>
                    </a:lnTo>
                    <a:lnTo>
                      <a:pt x="1766" y="48"/>
                    </a:lnTo>
                    <a:lnTo>
                      <a:pt x="1808" y="48"/>
                    </a:lnTo>
                    <a:lnTo>
                      <a:pt x="1851" y="48"/>
                    </a:lnTo>
                    <a:lnTo>
                      <a:pt x="1895" y="48"/>
                    </a:lnTo>
                    <a:lnTo>
                      <a:pt x="1938" y="48"/>
                    </a:lnTo>
                    <a:lnTo>
                      <a:pt x="1982" y="48"/>
                    </a:lnTo>
                    <a:lnTo>
                      <a:pt x="2025" y="48"/>
                    </a:lnTo>
                    <a:lnTo>
                      <a:pt x="2070" y="48"/>
                    </a:lnTo>
                    <a:lnTo>
                      <a:pt x="2115" y="48"/>
                    </a:lnTo>
                    <a:lnTo>
                      <a:pt x="2160" y="48"/>
                    </a:lnTo>
                    <a:lnTo>
                      <a:pt x="2205" y="48"/>
                    </a:lnTo>
                    <a:lnTo>
                      <a:pt x="2252" y="48"/>
                    </a:lnTo>
                    <a:lnTo>
                      <a:pt x="2298" y="48"/>
                    </a:lnTo>
                    <a:lnTo>
                      <a:pt x="2344" y="48"/>
                    </a:lnTo>
                    <a:lnTo>
                      <a:pt x="2391" y="48"/>
                    </a:lnTo>
                    <a:lnTo>
                      <a:pt x="2438" y="48"/>
                    </a:lnTo>
                    <a:lnTo>
                      <a:pt x="2485" y="48"/>
                    </a:lnTo>
                    <a:lnTo>
                      <a:pt x="2532" y="48"/>
                    </a:lnTo>
                    <a:lnTo>
                      <a:pt x="2581" y="48"/>
                    </a:lnTo>
                    <a:lnTo>
                      <a:pt x="2628" y="48"/>
                    </a:lnTo>
                    <a:lnTo>
                      <a:pt x="2676" y="48"/>
                    </a:lnTo>
                    <a:lnTo>
                      <a:pt x="2726" y="48"/>
                    </a:lnTo>
                    <a:lnTo>
                      <a:pt x="2774" y="48"/>
                    </a:lnTo>
                    <a:lnTo>
                      <a:pt x="2823" y="48"/>
                    </a:lnTo>
                    <a:lnTo>
                      <a:pt x="2873" y="48"/>
                    </a:lnTo>
                    <a:lnTo>
                      <a:pt x="2922" y="48"/>
                    </a:lnTo>
                    <a:lnTo>
                      <a:pt x="2973" y="48"/>
                    </a:lnTo>
                    <a:lnTo>
                      <a:pt x="3022" y="48"/>
                    </a:lnTo>
                    <a:lnTo>
                      <a:pt x="3072" y="48"/>
                    </a:lnTo>
                    <a:lnTo>
                      <a:pt x="3123" y="48"/>
                    </a:lnTo>
                    <a:lnTo>
                      <a:pt x="3173" y="48"/>
                    </a:lnTo>
                    <a:lnTo>
                      <a:pt x="3225" y="48"/>
                    </a:lnTo>
                    <a:lnTo>
                      <a:pt x="3275" y="48"/>
                    </a:lnTo>
                    <a:lnTo>
                      <a:pt x="3327" y="48"/>
                    </a:lnTo>
                    <a:lnTo>
                      <a:pt x="3379" y="48"/>
                    </a:lnTo>
                    <a:lnTo>
                      <a:pt x="3430" y="48"/>
                    </a:lnTo>
                    <a:lnTo>
                      <a:pt x="3483" y="48"/>
                    </a:lnTo>
                    <a:lnTo>
                      <a:pt x="3534" y="48"/>
                    </a:lnTo>
                    <a:lnTo>
                      <a:pt x="3587" y="48"/>
                    </a:lnTo>
                    <a:lnTo>
                      <a:pt x="3639" y="48"/>
                    </a:lnTo>
                    <a:lnTo>
                      <a:pt x="3691" y="48"/>
                    </a:lnTo>
                    <a:lnTo>
                      <a:pt x="3744" y="48"/>
                    </a:lnTo>
                    <a:lnTo>
                      <a:pt x="3798" y="48"/>
                    </a:lnTo>
                    <a:lnTo>
                      <a:pt x="3850" y="48"/>
                    </a:lnTo>
                    <a:lnTo>
                      <a:pt x="3903" y="48"/>
                    </a:lnTo>
                    <a:lnTo>
                      <a:pt x="3957" y="48"/>
                    </a:lnTo>
                    <a:lnTo>
                      <a:pt x="4011" y="48"/>
                    </a:lnTo>
                    <a:lnTo>
                      <a:pt x="4064" y="48"/>
                    </a:lnTo>
                    <a:lnTo>
                      <a:pt x="4118" y="48"/>
                    </a:lnTo>
                    <a:lnTo>
                      <a:pt x="4172" y="48"/>
                    </a:lnTo>
                    <a:lnTo>
                      <a:pt x="4226" y="48"/>
                    </a:lnTo>
                    <a:lnTo>
                      <a:pt x="4280" y="48"/>
                    </a:lnTo>
                    <a:lnTo>
                      <a:pt x="4333" y="48"/>
                    </a:lnTo>
                    <a:lnTo>
                      <a:pt x="4388" y="48"/>
                    </a:lnTo>
                    <a:lnTo>
                      <a:pt x="4442" y="48"/>
                    </a:lnTo>
                    <a:lnTo>
                      <a:pt x="4497" y="48"/>
                    </a:lnTo>
                    <a:lnTo>
                      <a:pt x="4551" y="48"/>
                    </a:lnTo>
                    <a:lnTo>
                      <a:pt x="4605" y="48"/>
                    </a:lnTo>
                    <a:lnTo>
                      <a:pt x="4660" y="48"/>
                    </a:lnTo>
                    <a:lnTo>
                      <a:pt x="4715" y="48"/>
                    </a:lnTo>
                    <a:lnTo>
                      <a:pt x="4770" y="48"/>
                    </a:lnTo>
                    <a:lnTo>
                      <a:pt x="4825" y="48"/>
                    </a:lnTo>
                    <a:lnTo>
                      <a:pt x="4880" y="48"/>
                    </a:lnTo>
                    <a:lnTo>
                      <a:pt x="4935" y="48"/>
                    </a:lnTo>
                    <a:lnTo>
                      <a:pt x="4990" y="48"/>
                    </a:lnTo>
                    <a:lnTo>
                      <a:pt x="5044" y="48"/>
                    </a:lnTo>
                    <a:lnTo>
                      <a:pt x="5099" y="48"/>
                    </a:lnTo>
                    <a:lnTo>
                      <a:pt x="5154" y="48"/>
                    </a:lnTo>
                    <a:lnTo>
                      <a:pt x="5209" y="48"/>
                    </a:lnTo>
                    <a:lnTo>
                      <a:pt x="5264" y="48"/>
                    </a:lnTo>
                    <a:lnTo>
                      <a:pt x="5319" y="48"/>
                    </a:lnTo>
                    <a:lnTo>
                      <a:pt x="5373" y="48"/>
                    </a:lnTo>
                    <a:lnTo>
                      <a:pt x="5429" y="48"/>
                    </a:lnTo>
                    <a:lnTo>
                      <a:pt x="5483" y="48"/>
                    </a:lnTo>
                    <a:lnTo>
                      <a:pt x="5538" y="48"/>
                    </a:lnTo>
                    <a:lnTo>
                      <a:pt x="5593" y="48"/>
                    </a:lnTo>
                    <a:lnTo>
                      <a:pt x="5648" y="48"/>
                    </a:lnTo>
                    <a:lnTo>
                      <a:pt x="5703" y="48"/>
                    </a:lnTo>
                    <a:lnTo>
                      <a:pt x="5758" y="48"/>
                    </a:lnTo>
                    <a:lnTo>
                      <a:pt x="5813" y="48"/>
                    </a:lnTo>
                    <a:lnTo>
                      <a:pt x="5868" y="48"/>
                    </a:lnTo>
                    <a:lnTo>
                      <a:pt x="5922" y="48"/>
                    </a:lnTo>
                    <a:lnTo>
                      <a:pt x="5977" y="48"/>
                    </a:lnTo>
                    <a:lnTo>
                      <a:pt x="6031" y="48"/>
                    </a:lnTo>
                    <a:lnTo>
                      <a:pt x="6086" y="48"/>
                    </a:lnTo>
                    <a:lnTo>
                      <a:pt x="6141" y="48"/>
                    </a:lnTo>
                    <a:lnTo>
                      <a:pt x="6195" y="48"/>
                    </a:lnTo>
                    <a:lnTo>
                      <a:pt x="6249" y="48"/>
                    </a:lnTo>
                    <a:lnTo>
                      <a:pt x="6303" y="48"/>
                    </a:lnTo>
                    <a:lnTo>
                      <a:pt x="6358" y="48"/>
                    </a:lnTo>
                    <a:lnTo>
                      <a:pt x="6412" y="48"/>
                    </a:lnTo>
                    <a:lnTo>
                      <a:pt x="6466" y="48"/>
                    </a:lnTo>
                    <a:lnTo>
                      <a:pt x="6519" y="48"/>
                    </a:lnTo>
                    <a:lnTo>
                      <a:pt x="6573" y="48"/>
                    </a:lnTo>
                    <a:lnTo>
                      <a:pt x="6627" y="48"/>
                    </a:lnTo>
                    <a:lnTo>
                      <a:pt x="6681" y="48"/>
                    </a:lnTo>
                    <a:lnTo>
                      <a:pt x="6733" y="48"/>
                    </a:lnTo>
                    <a:lnTo>
                      <a:pt x="6787" y="48"/>
                    </a:lnTo>
                    <a:lnTo>
                      <a:pt x="6840" y="48"/>
                    </a:lnTo>
                    <a:lnTo>
                      <a:pt x="6892" y="48"/>
                    </a:lnTo>
                    <a:lnTo>
                      <a:pt x="6945" y="48"/>
                    </a:lnTo>
                    <a:lnTo>
                      <a:pt x="6998" y="48"/>
                    </a:lnTo>
                    <a:lnTo>
                      <a:pt x="7051" y="48"/>
                    </a:lnTo>
                    <a:lnTo>
                      <a:pt x="7103" y="48"/>
                    </a:lnTo>
                    <a:lnTo>
                      <a:pt x="7155" y="48"/>
                    </a:lnTo>
                    <a:lnTo>
                      <a:pt x="7206" y="48"/>
                    </a:lnTo>
                    <a:lnTo>
                      <a:pt x="7258" y="48"/>
                    </a:lnTo>
                    <a:lnTo>
                      <a:pt x="7310" y="48"/>
                    </a:lnTo>
                    <a:lnTo>
                      <a:pt x="7361" y="48"/>
                    </a:lnTo>
                    <a:lnTo>
                      <a:pt x="7413" y="48"/>
                    </a:lnTo>
                    <a:lnTo>
                      <a:pt x="7463" y="48"/>
                    </a:lnTo>
                    <a:lnTo>
                      <a:pt x="7514" y="48"/>
                    </a:lnTo>
                    <a:lnTo>
                      <a:pt x="7565" y="48"/>
                    </a:lnTo>
                    <a:lnTo>
                      <a:pt x="7615" y="48"/>
                    </a:lnTo>
                    <a:lnTo>
                      <a:pt x="7665" y="48"/>
                    </a:lnTo>
                    <a:lnTo>
                      <a:pt x="7714" y="48"/>
                    </a:lnTo>
                    <a:lnTo>
                      <a:pt x="7765" y="48"/>
                    </a:lnTo>
                    <a:lnTo>
                      <a:pt x="7814" y="48"/>
                    </a:lnTo>
                    <a:lnTo>
                      <a:pt x="7863" y="48"/>
                    </a:lnTo>
                    <a:lnTo>
                      <a:pt x="7912" y="48"/>
                    </a:lnTo>
                    <a:lnTo>
                      <a:pt x="7960" y="48"/>
                    </a:lnTo>
                    <a:lnTo>
                      <a:pt x="8009" y="48"/>
                    </a:lnTo>
                    <a:lnTo>
                      <a:pt x="8057" y="48"/>
                    </a:lnTo>
                    <a:lnTo>
                      <a:pt x="8105" y="48"/>
                    </a:lnTo>
                    <a:lnTo>
                      <a:pt x="8152" y="48"/>
                    </a:lnTo>
                    <a:lnTo>
                      <a:pt x="8200" y="48"/>
                    </a:lnTo>
                    <a:lnTo>
                      <a:pt x="8247" y="48"/>
                    </a:lnTo>
                    <a:lnTo>
                      <a:pt x="8293" y="48"/>
                    </a:lnTo>
                    <a:lnTo>
                      <a:pt x="8340" y="48"/>
                    </a:lnTo>
                    <a:lnTo>
                      <a:pt x="8386" y="48"/>
                    </a:lnTo>
                    <a:lnTo>
                      <a:pt x="8431" y="48"/>
                    </a:lnTo>
                    <a:lnTo>
                      <a:pt x="8477" y="48"/>
                    </a:lnTo>
                    <a:lnTo>
                      <a:pt x="8522" y="48"/>
                    </a:lnTo>
                    <a:lnTo>
                      <a:pt x="8567" y="48"/>
                    </a:lnTo>
                    <a:lnTo>
                      <a:pt x="8611" y="48"/>
                    </a:lnTo>
                    <a:lnTo>
                      <a:pt x="8655" y="48"/>
                    </a:lnTo>
                    <a:lnTo>
                      <a:pt x="8699" y="48"/>
                    </a:lnTo>
                    <a:lnTo>
                      <a:pt x="8743" y="48"/>
                    </a:lnTo>
                    <a:lnTo>
                      <a:pt x="8786" y="48"/>
                    </a:lnTo>
                    <a:lnTo>
                      <a:pt x="8828" y="48"/>
                    </a:lnTo>
                    <a:lnTo>
                      <a:pt x="8871" y="48"/>
                    </a:lnTo>
                    <a:lnTo>
                      <a:pt x="8913" y="48"/>
                    </a:lnTo>
                    <a:lnTo>
                      <a:pt x="8955" y="48"/>
                    </a:lnTo>
                    <a:lnTo>
                      <a:pt x="8996" y="48"/>
                    </a:lnTo>
                    <a:lnTo>
                      <a:pt x="9037" y="48"/>
                    </a:lnTo>
                    <a:lnTo>
                      <a:pt x="9077" y="48"/>
                    </a:lnTo>
                    <a:lnTo>
                      <a:pt x="9117" y="48"/>
                    </a:lnTo>
                    <a:lnTo>
                      <a:pt x="9158" y="48"/>
                    </a:lnTo>
                    <a:lnTo>
                      <a:pt x="9196" y="48"/>
                    </a:lnTo>
                    <a:lnTo>
                      <a:pt x="9235" y="48"/>
                    </a:lnTo>
                    <a:lnTo>
                      <a:pt x="9274" y="48"/>
                    </a:lnTo>
                    <a:lnTo>
                      <a:pt x="9312" y="48"/>
                    </a:lnTo>
                    <a:lnTo>
                      <a:pt x="9350" y="48"/>
                    </a:lnTo>
                    <a:lnTo>
                      <a:pt x="9387" y="48"/>
                    </a:lnTo>
                    <a:lnTo>
                      <a:pt x="9423" y="48"/>
                    </a:lnTo>
                    <a:lnTo>
                      <a:pt x="9459" y="48"/>
                    </a:lnTo>
                    <a:lnTo>
                      <a:pt x="9496" y="48"/>
                    </a:lnTo>
                    <a:lnTo>
                      <a:pt x="9531" y="48"/>
                    </a:lnTo>
                    <a:lnTo>
                      <a:pt x="9566" y="48"/>
                    </a:lnTo>
                    <a:lnTo>
                      <a:pt x="9601" y="48"/>
                    </a:lnTo>
                    <a:lnTo>
                      <a:pt x="9635" y="48"/>
                    </a:lnTo>
                    <a:lnTo>
                      <a:pt x="9668" y="48"/>
                    </a:lnTo>
                    <a:lnTo>
                      <a:pt x="9702" y="48"/>
                    </a:lnTo>
                    <a:lnTo>
                      <a:pt x="9734" y="48"/>
                    </a:lnTo>
                    <a:lnTo>
                      <a:pt x="9767" y="48"/>
                    </a:lnTo>
                    <a:lnTo>
                      <a:pt x="9797" y="48"/>
                    </a:lnTo>
                    <a:lnTo>
                      <a:pt x="9829" y="48"/>
                    </a:lnTo>
                    <a:lnTo>
                      <a:pt x="9860" y="48"/>
                    </a:lnTo>
                    <a:lnTo>
                      <a:pt x="9890" y="48"/>
                    </a:lnTo>
                    <a:lnTo>
                      <a:pt x="9919" y="48"/>
                    </a:lnTo>
                    <a:lnTo>
                      <a:pt x="9949" y="48"/>
                    </a:lnTo>
                    <a:lnTo>
                      <a:pt x="9977" y="48"/>
                    </a:lnTo>
                    <a:lnTo>
                      <a:pt x="10005" y="48"/>
                    </a:lnTo>
                    <a:lnTo>
                      <a:pt x="10033" y="48"/>
                    </a:lnTo>
                    <a:lnTo>
                      <a:pt x="10060" y="48"/>
                    </a:lnTo>
                    <a:lnTo>
                      <a:pt x="10086" y="48"/>
                    </a:lnTo>
                    <a:lnTo>
                      <a:pt x="10112" y="48"/>
                    </a:lnTo>
                    <a:lnTo>
                      <a:pt x="10138" y="48"/>
                    </a:lnTo>
                    <a:lnTo>
                      <a:pt x="10163" y="48"/>
                    </a:lnTo>
                    <a:lnTo>
                      <a:pt x="10187" y="48"/>
                    </a:lnTo>
                    <a:lnTo>
                      <a:pt x="10210" y="48"/>
                    </a:lnTo>
                    <a:lnTo>
                      <a:pt x="10233" y="48"/>
                    </a:lnTo>
                    <a:lnTo>
                      <a:pt x="10256" y="48"/>
                    </a:lnTo>
                    <a:lnTo>
                      <a:pt x="10278" y="48"/>
                    </a:lnTo>
                    <a:lnTo>
                      <a:pt x="10299" y="48"/>
                    </a:lnTo>
                    <a:lnTo>
                      <a:pt x="10320" y="48"/>
                    </a:lnTo>
                    <a:lnTo>
                      <a:pt x="10339" y="48"/>
                    </a:lnTo>
                    <a:lnTo>
                      <a:pt x="10359" y="48"/>
                    </a:lnTo>
                    <a:lnTo>
                      <a:pt x="10378" y="48"/>
                    </a:lnTo>
                    <a:lnTo>
                      <a:pt x="10397" y="48"/>
                    </a:lnTo>
                    <a:lnTo>
                      <a:pt x="10414" y="48"/>
                    </a:lnTo>
                    <a:lnTo>
                      <a:pt x="10431" y="48"/>
                    </a:lnTo>
                    <a:lnTo>
                      <a:pt x="10447" y="48"/>
                    </a:lnTo>
                    <a:lnTo>
                      <a:pt x="10463" y="48"/>
                    </a:lnTo>
                    <a:lnTo>
                      <a:pt x="10479" y="48"/>
                    </a:lnTo>
                    <a:lnTo>
                      <a:pt x="10493" y="48"/>
                    </a:lnTo>
                    <a:lnTo>
                      <a:pt x="10506" y="48"/>
                    </a:lnTo>
                    <a:lnTo>
                      <a:pt x="10519" y="48"/>
                    </a:lnTo>
                    <a:lnTo>
                      <a:pt x="10533" y="48"/>
                    </a:lnTo>
                    <a:lnTo>
                      <a:pt x="10544" y="48"/>
                    </a:lnTo>
                    <a:lnTo>
                      <a:pt x="10556" y="48"/>
                    </a:lnTo>
                    <a:lnTo>
                      <a:pt x="10566" y="48"/>
                    </a:lnTo>
                    <a:lnTo>
                      <a:pt x="10575" y="48"/>
                    </a:lnTo>
                    <a:lnTo>
                      <a:pt x="10584" y="48"/>
                    </a:lnTo>
                    <a:lnTo>
                      <a:pt x="10593" y="48"/>
                    </a:lnTo>
                    <a:lnTo>
                      <a:pt x="10601" y="48"/>
                    </a:lnTo>
                    <a:lnTo>
                      <a:pt x="10607" y="48"/>
                    </a:lnTo>
                    <a:lnTo>
                      <a:pt x="10614" y="48"/>
                    </a:lnTo>
                    <a:lnTo>
                      <a:pt x="10619" y="48"/>
                    </a:lnTo>
                    <a:lnTo>
                      <a:pt x="10624" y="48"/>
                    </a:lnTo>
                    <a:lnTo>
                      <a:pt x="10628" y="48"/>
                    </a:lnTo>
                    <a:lnTo>
                      <a:pt x="10631" y="48"/>
                    </a:lnTo>
                    <a:lnTo>
                      <a:pt x="10635" y="48"/>
                    </a:lnTo>
                    <a:lnTo>
                      <a:pt x="10636" y="48"/>
                    </a:lnTo>
                    <a:lnTo>
                      <a:pt x="10637" y="48"/>
                    </a:lnTo>
                    <a:lnTo>
                      <a:pt x="10638" y="48"/>
                    </a:lnTo>
                    <a:lnTo>
                      <a:pt x="10639" y="48"/>
                    </a:lnTo>
                    <a:lnTo>
                      <a:pt x="10641" y="48"/>
                    </a:lnTo>
                    <a:lnTo>
                      <a:pt x="10642" y="48"/>
                    </a:lnTo>
                    <a:lnTo>
                      <a:pt x="10641" y="32"/>
                    </a:lnTo>
                    <a:lnTo>
                      <a:pt x="10641" y="16"/>
                    </a:lnTo>
                    <a:lnTo>
                      <a:pt x="10641" y="0"/>
                    </a:lnTo>
                  </a:path>
                </a:pathLst>
              </a:custGeom>
              <a:solidFill>
                <a:srgbClr val="0000FF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pic>
            <p:nvPicPr>
              <p:cNvPr id="72" name="Picture 3">
                <a:extLst>
                  <a:ext uri="{FF2B5EF4-FFF2-40B4-BE49-F238E27FC236}">
                    <a16:creationId xmlns:a16="http://schemas.microsoft.com/office/drawing/2014/main" id="{27FFDD15-F13B-4EEE-B090-D801A6752CB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8679" y="6367699"/>
                <a:ext cx="1724025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0" name="Picture 69" descr="A close up of a logo&#10;&#10;Description automatically generated">
              <a:extLst>
                <a:ext uri="{FF2B5EF4-FFF2-40B4-BE49-F238E27FC236}">
                  <a16:creationId xmlns:a16="http://schemas.microsoft.com/office/drawing/2014/main" id="{CF866CEC-5BFF-4B2F-AD1B-54A8DBD3C4C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3105" y="4368331"/>
              <a:ext cx="3075040" cy="342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74983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9525"/>
            <a:ext cx="8991600" cy="371475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Experimental proof of the field superposition for </a:t>
            </a:r>
            <a:r>
              <a:rPr lang="en-US" sz="2400" dirty="0" err="1"/>
              <a:t>SmCo</a:t>
            </a:r>
            <a:r>
              <a:rPr lang="en-US" sz="2400" dirty="0"/>
              <a:t> material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838200"/>
            <a:ext cx="2807049" cy="49862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2" t="13852" r="807" b="39011"/>
          <a:stretch/>
        </p:blipFill>
        <p:spPr>
          <a:xfrm>
            <a:off x="228599" y="838200"/>
            <a:ext cx="5539525" cy="498620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52398" y="6154855"/>
            <a:ext cx="8604250" cy="585906"/>
            <a:chOff x="308679" y="6238993"/>
            <a:chExt cx="8604250" cy="585906"/>
          </a:xfrm>
        </p:grpSpPr>
        <p:sp>
          <p:nvSpPr>
            <p:cNvPr id="6" name="Slide Number Placeholder 3"/>
            <p:cNvSpPr txBox="1">
              <a:spLocks/>
            </p:cNvSpPr>
            <p:nvPr/>
          </p:nvSpPr>
          <p:spPr>
            <a:xfrm>
              <a:off x="6603910" y="6413736"/>
              <a:ext cx="21336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14A3710-D04B-4A06-AAB9-ED342B89FA41}" type="slidenum">
                <a:rPr lang="en-US" smtClean="0"/>
                <a:pPr/>
                <a:t>19</a:t>
              </a:fld>
              <a:r>
                <a:rPr lang="en-US" dirty="0"/>
                <a:t>/17</a:t>
              </a:r>
            </a:p>
          </p:txBody>
        </p:sp>
        <p:grpSp>
          <p:nvGrpSpPr>
            <p:cNvPr id="7" name="Group 2465"/>
            <p:cNvGrpSpPr>
              <a:grpSpLocks/>
            </p:cNvGrpSpPr>
            <p:nvPr/>
          </p:nvGrpSpPr>
          <p:grpSpPr bwMode="auto">
            <a:xfrm>
              <a:off x="465841" y="6238993"/>
              <a:ext cx="8447088" cy="38100"/>
              <a:chOff x="247" y="3980"/>
              <a:chExt cx="5321" cy="24"/>
            </a:xfrm>
          </p:grpSpPr>
          <p:sp>
            <p:nvSpPr>
              <p:cNvPr id="10" name="Rectangle 2421"/>
              <p:cNvSpPr>
                <a:spLocks noChangeArrowheads="1"/>
              </p:cNvSpPr>
              <p:nvPr userDrawn="1"/>
            </p:nvSpPr>
            <p:spPr bwMode="auto">
              <a:xfrm>
                <a:off x="247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11" name="Rectangle 2422"/>
              <p:cNvSpPr>
                <a:spLocks noChangeArrowheads="1"/>
              </p:cNvSpPr>
              <p:nvPr userDrawn="1"/>
            </p:nvSpPr>
            <p:spPr bwMode="auto">
              <a:xfrm>
                <a:off x="560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12" name="Rectangle 2423"/>
              <p:cNvSpPr>
                <a:spLocks noChangeArrowheads="1"/>
              </p:cNvSpPr>
              <p:nvPr userDrawn="1"/>
            </p:nvSpPr>
            <p:spPr bwMode="auto">
              <a:xfrm>
                <a:off x="873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13" name="Rectangle 2424"/>
              <p:cNvSpPr>
                <a:spLocks noChangeArrowheads="1"/>
              </p:cNvSpPr>
              <p:nvPr userDrawn="1"/>
            </p:nvSpPr>
            <p:spPr bwMode="auto">
              <a:xfrm>
                <a:off x="1186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14" name="Rectangle 2425"/>
              <p:cNvSpPr>
                <a:spLocks noChangeArrowheads="1"/>
              </p:cNvSpPr>
              <p:nvPr userDrawn="1"/>
            </p:nvSpPr>
            <p:spPr bwMode="auto">
              <a:xfrm>
                <a:off x="1499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15" name="Rectangle 2426"/>
              <p:cNvSpPr>
                <a:spLocks noChangeArrowheads="1"/>
              </p:cNvSpPr>
              <p:nvPr userDrawn="1"/>
            </p:nvSpPr>
            <p:spPr bwMode="auto">
              <a:xfrm>
                <a:off x="1812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16" name="Rectangle 2427"/>
              <p:cNvSpPr>
                <a:spLocks noChangeArrowheads="1"/>
              </p:cNvSpPr>
              <p:nvPr userDrawn="1"/>
            </p:nvSpPr>
            <p:spPr bwMode="auto">
              <a:xfrm>
                <a:off x="2125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17" name="Rectangle 2428"/>
              <p:cNvSpPr>
                <a:spLocks noChangeArrowheads="1"/>
              </p:cNvSpPr>
              <p:nvPr userDrawn="1"/>
            </p:nvSpPr>
            <p:spPr bwMode="auto">
              <a:xfrm>
                <a:off x="2438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18" name="Rectangle 2429"/>
              <p:cNvSpPr>
                <a:spLocks noChangeArrowheads="1"/>
              </p:cNvSpPr>
              <p:nvPr userDrawn="1"/>
            </p:nvSpPr>
            <p:spPr bwMode="auto">
              <a:xfrm>
                <a:off x="2751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19" name="Rectangle 2430"/>
              <p:cNvSpPr>
                <a:spLocks noChangeArrowheads="1"/>
              </p:cNvSpPr>
              <p:nvPr userDrawn="1"/>
            </p:nvSpPr>
            <p:spPr bwMode="auto">
              <a:xfrm>
                <a:off x="3064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20" name="Rectangle 2431"/>
              <p:cNvSpPr>
                <a:spLocks noChangeArrowheads="1"/>
              </p:cNvSpPr>
              <p:nvPr userDrawn="1"/>
            </p:nvSpPr>
            <p:spPr bwMode="auto">
              <a:xfrm>
                <a:off x="3377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21" name="Rectangle 2432"/>
              <p:cNvSpPr>
                <a:spLocks noChangeArrowheads="1"/>
              </p:cNvSpPr>
              <p:nvPr userDrawn="1"/>
            </p:nvSpPr>
            <p:spPr bwMode="auto">
              <a:xfrm>
                <a:off x="3690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22" name="Rectangle 2433"/>
              <p:cNvSpPr>
                <a:spLocks noChangeArrowheads="1"/>
              </p:cNvSpPr>
              <p:nvPr userDrawn="1"/>
            </p:nvSpPr>
            <p:spPr bwMode="auto">
              <a:xfrm>
                <a:off x="4003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23" name="Rectangle 2434"/>
              <p:cNvSpPr>
                <a:spLocks noChangeArrowheads="1"/>
              </p:cNvSpPr>
              <p:nvPr userDrawn="1"/>
            </p:nvSpPr>
            <p:spPr bwMode="auto">
              <a:xfrm>
                <a:off x="4316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24" name="Rectangle 2435"/>
              <p:cNvSpPr>
                <a:spLocks noChangeArrowheads="1"/>
              </p:cNvSpPr>
              <p:nvPr userDrawn="1"/>
            </p:nvSpPr>
            <p:spPr bwMode="auto">
              <a:xfrm>
                <a:off x="4629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25" name="Rectangle 2436"/>
              <p:cNvSpPr>
                <a:spLocks noChangeArrowheads="1"/>
              </p:cNvSpPr>
              <p:nvPr userDrawn="1"/>
            </p:nvSpPr>
            <p:spPr bwMode="auto">
              <a:xfrm>
                <a:off x="4942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26" name="Rectangle 2437"/>
              <p:cNvSpPr>
                <a:spLocks noChangeArrowheads="1"/>
              </p:cNvSpPr>
              <p:nvPr userDrawn="1"/>
            </p:nvSpPr>
            <p:spPr bwMode="auto">
              <a:xfrm>
                <a:off x="5255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27" name="Freeform 2440"/>
              <p:cNvSpPr>
                <a:spLocks/>
              </p:cNvSpPr>
              <p:nvPr userDrawn="1"/>
            </p:nvSpPr>
            <p:spPr bwMode="auto">
              <a:xfrm>
                <a:off x="247" y="3980"/>
                <a:ext cx="5321" cy="24"/>
              </a:xfrm>
              <a:custGeom>
                <a:avLst/>
                <a:gdLst>
                  <a:gd name="T0" fmla="*/ 1327 w 10642"/>
                  <a:gd name="T1" fmla="*/ 0 h 48"/>
                  <a:gd name="T2" fmla="*/ 1314 w 10642"/>
                  <a:gd name="T3" fmla="*/ 0 h 48"/>
                  <a:gd name="T4" fmla="*/ 1293 w 10642"/>
                  <a:gd name="T5" fmla="*/ 0 h 48"/>
                  <a:gd name="T6" fmla="*/ 1265 w 10642"/>
                  <a:gd name="T7" fmla="*/ 0 h 48"/>
                  <a:gd name="T8" fmla="*/ 1229 w 10642"/>
                  <a:gd name="T9" fmla="*/ 0 h 48"/>
                  <a:gd name="T10" fmla="*/ 1188 w 10642"/>
                  <a:gd name="T11" fmla="*/ 0 h 48"/>
                  <a:gd name="T12" fmla="*/ 1140 w 10642"/>
                  <a:gd name="T13" fmla="*/ 0 h 48"/>
                  <a:gd name="T14" fmla="*/ 1088 w 10642"/>
                  <a:gd name="T15" fmla="*/ 0 h 48"/>
                  <a:gd name="T16" fmla="*/ 1032 w 10642"/>
                  <a:gd name="T17" fmla="*/ 0 h 48"/>
                  <a:gd name="T18" fmla="*/ 971 w 10642"/>
                  <a:gd name="T19" fmla="*/ 0 h 48"/>
                  <a:gd name="T20" fmla="*/ 908 w 10642"/>
                  <a:gd name="T21" fmla="*/ 0 h 48"/>
                  <a:gd name="T22" fmla="*/ 842 w 10642"/>
                  <a:gd name="T23" fmla="*/ 0 h 48"/>
                  <a:gd name="T24" fmla="*/ 775 w 10642"/>
                  <a:gd name="T25" fmla="*/ 0 h 48"/>
                  <a:gd name="T26" fmla="*/ 707 w 10642"/>
                  <a:gd name="T27" fmla="*/ 0 h 48"/>
                  <a:gd name="T28" fmla="*/ 638 w 10642"/>
                  <a:gd name="T29" fmla="*/ 0 h 48"/>
                  <a:gd name="T30" fmla="*/ 570 w 10642"/>
                  <a:gd name="T31" fmla="*/ 0 h 48"/>
                  <a:gd name="T32" fmla="*/ 502 w 10642"/>
                  <a:gd name="T33" fmla="*/ 0 h 48"/>
                  <a:gd name="T34" fmla="*/ 436 w 10642"/>
                  <a:gd name="T35" fmla="*/ 0 h 48"/>
                  <a:gd name="T36" fmla="*/ 372 w 10642"/>
                  <a:gd name="T37" fmla="*/ 0 h 48"/>
                  <a:gd name="T38" fmla="*/ 311 w 10642"/>
                  <a:gd name="T39" fmla="*/ 0 h 48"/>
                  <a:gd name="T40" fmla="*/ 254 w 10642"/>
                  <a:gd name="T41" fmla="*/ 0 h 48"/>
                  <a:gd name="T42" fmla="*/ 201 w 10642"/>
                  <a:gd name="T43" fmla="*/ 0 h 48"/>
                  <a:gd name="T44" fmla="*/ 152 w 10642"/>
                  <a:gd name="T45" fmla="*/ 0 h 48"/>
                  <a:gd name="T46" fmla="*/ 109 w 10642"/>
                  <a:gd name="T47" fmla="*/ 0 h 48"/>
                  <a:gd name="T48" fmla="*/ 73 w 10642"/>
                  <a:gd name="T49" fmla="*/ 0 h 48"/>
                  <a:gd name="T50" fmla="*/ 43 w 10642"/>
                  <a:gd name="T51" fmla="*/ 0 h 48"/>
                  <a:gd name="T52" fmla="*/ 20 w 10642"/>
                  <a:gd name="T53" fmla="*/ 0 h 48"/>
                  <a:gd name="T54" fmla="*/ 6 w 10642"/>
                  <a:gd name="T55" fmla="*/ 0 h 48"/>
                  <a:gd name="T56" fmla="*/ 0 w 10642"/>
                  <a:gd name="T57" fmla="*/ 0 h 48"/>
                  <a:gd name="T58" fmla="*/ 2 w 10642"/>
                  <a:gd name="T59" fmla="*/ 6 h 48"/>
                  <a:gd name="T60" fmla="*/ 12 w 10642"/>
                  <a:gd name="T61" fmla="*/ 6 h 48"/>
                  <a:gd name="T62" fmla="*/ 31 w 10642"/>
                  <a:gd name="T63" fmla="*/ 6 h 48"/>
                  <a:gd name="T64" fmla="*/ 57 w 10642"/>
                  <a:gd name="T65" fmla="*/ 6 h 48"/>
                  <a:gd name="T66" fmla="*/ 90 w 10642"/>
                  <a:gd name="T67" fmla="*/ 6 h 48"/>
                  <a:gd name="T68" fmla="*/ 130 w 10642"/>
                  <a:gd name="T69" fmla="*/ 6 h 48"/>
                  <a:gd name="T70" fmla="*/ 176 w 10642"/>
                  <a:gd name="T71" fmla="*/ 6 h 48"/>
                  <a:gd name="T72" fmla="*/ 226 w 10642"/>
                  <a:gd name="T73" fmla="*/ 6 h 48"/>
                  <a:gd name="T74" fmla="*/ 282 w 10642"/>
                  <a:gd name="T75" fmla="*/ 6 h 48"/>
                  <a:gd name="T76" fmla="*/ 341 w 10642"/>
                  <a:gd name="T77" fmla="*/ 6 h 48"/>
                  <a:gd name="T78" fmla="*/ 404 w 10642"/>
                  <a:gd name="T79" fmla="*/ 6 h 48"/>
                  <a:gd name="T80" fmla="*/ 468 w 10642"/>
                  <a:gd name="T81" fmla="*/ 6 h 48"/>
                  <a:gd name="T82" fmla="*/ 535 w 10642"/>
                  <a:gd name="T83" fmla="*/ 6 h 48"/>
                  <a:gd name="T84" fmla="*/ 604 w 10642"/>
                  <a:gd name="T85" fmla="*/ 6 h 48"/>
                  <a:gd name="T86" fmla="*/ 672 w 10642"/>
                  <a:gd name="T87" fmla="*/ 6 h 48"/>
                  <a:gd name="T88" fmla="*/ 741 w 10642"/>
                  <a:gd name="T89" fmla="*/ 6 h 48"/>
                  <a:gd name="T90" fmla="*/ 809 w 10642"/>
                  <a:gd name="T91" fmla="*/ 6 h 48"/>
                  <a:gd name="T92" fmla="*/ 875 w 10642"/>
                  <a:gd name="T93" fmla="*/ 6 h 48"/>
                  <a:gd name="T94" fmla="*/ 940 w 10642"/>
                  <a:gd name="T95" fmla="*/ 6 h 48"/>
                  <a:gd name="T96" fmla="*/ 1002 w 10642"/>
                  <a:gd name="T97" fmla="*/ 6 h 48"/>
                  <a:gd name="T98" fmla="*/ 1060 w 10642"/>
                  <a:gd name="T99" fmla="*/ 6 h 48"/>
                  <a:gd name="T100" fmla="*/ 1115 w 10642"/>
                  <a:gd name="T101" fmla="*/ 6 h 48"/>
                  <a:gd name="T102" fmla="*/ 1164 w 10642"/>
                  <a:gd name="T103" fmla="*/ 6 h 48"/>
                  <a:gd name="T104" fmla="*/ 1209 w 10642"/>
                  <a:gd name="T105" fmla="*/ 6 h 48"/>
                  <a:gd name="T106" fmla="*/ 1248 w 10642"/>
                  <a:gd name="T107" fmla="*/ 6 h 48"/>
                  <a:gd name="T108" fmla="*/ 1280 w 10642"/>
                  <a:gd name="T109" fmla="*/ 6 h 48"/>
                  <a:gd name="T110" fmla="*/ 1304 w 10642"/>
                  <a:gd name="T111" fmla="*/ 6 h 48"/>
                  <a:gd name="T112" fmla="*/ 1321 w 10642"/>
                  <a:gd name="T113" fmla="*/ 6 h 48"/>
                  <a:gd name="T114" fmla="*/ 1329 w 10642"/>
                  <a:gd name="T115" fmla="*/ 6 h 48"/>
                  <a:gd name="T116" fmla="*/ 1331 w 10642"/>
                  <a:gd name="T117" fmla="*/ 4 h 4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0642" h="48">
                    <a:moveTo>
                      <a:pt x="10641" y="0"/>
                    </a:moveTo>
                    <a:lnTo>
                      <a:pt x="10641" y="0"/>
                    </a:lnTo>
                    <a:lnTo>
                      <a:pt x="10640" y="0"/>
                    </a:lnTo>
                    <a:lnTo>
                      <a:pt x="10638" y="0"/>
                    </a:lnTo>
                    <a:lnTo>
                      <a:pt x="10636" y="0"/>
                    </a:lnTo>
                    <a:lnTo>
                      <a:pt x="10632" y="0"/>
                    </a:lnTo>
                    <a:lnTo>
                      <a:pt x="10628" y="0"/>
                    </a:lnTo>
                    <a:lnTo>
                      <a:pt x="10623" y="0"/>
                    </a:lnTo>
                    <a:lnTo>
                      <a:pt x="10617" y="0"/>
                    </a:lnTo>
                    <a:lnTo>
                      <a:pt x="10612" y="0"/>
                    </a:lnTo>
                    <a:lnTo>
                      <a:pt x="10604" y="0"/>
                    </a:lnTo>
                    <a:lnTo>
                      <a:pt x="10596" y="0"/>
                    </a:lnTo>
                    <a:lnTo>
                      <a:pt x="10589" y="0"/>
                    </a:lnTo>
                    <a:lnTo>
                      <a:pt x="10579" y="0"/>
                    </a:lnTo>
                    <a:lnTo>
                      <a:pt x="10570" y="0"/>
                    </a:lnTo>
                    <a:lnTo>
                      <a:pt x="10559" y="0"/>
                    </a:lnTo>
                    <a:lnTo>
                      <a:pt x="10548" y="0"/>
                    </a:lnTo>
                    <a:lnTo>
                      <a:pt x="10536" y="0"/>
                    </a:lnTo>
                    <a:lnTo>
                      <a:pt x="10524" y="0"/>
                    </a:lnTo>
                    <a:lnTo>
                      <a:pt x="10511" y="0"/>
                    </a:lnTo>
                    <a:lnTo>
                      <a:pt x="10496" y="0"/>
                    </a:lnTo>
                    <a:lnTo>
                      <a:pt x="10482" y="0"/>
                    </a:lnTo>
                    <a:lnTo>
                      <a:pt x="10467" y="0"/>
                    </a:lnTo>
                    <a:lnTo>
                      <a:pt x="10451" y="0"/>
                    </a:lnTo>
                    <a:lnTo>
                      <a:pt x="10435" y="0"/>
                    </a:lnTo>
                    <a:lnTo>
                      <a:pt x="10417" y="0"/>
                    </a:lnTo>
                    <a:lnTo>
                      <a:pt x="10400" y="0"/>
                    </a:lnTo>
                    <a:lnTo>
                      <a:pt x="10382" y="0"/>
                    </a:lnTo>
                    <a:lnTo>
                      <a:pt x="10363" y="0"/>
                    </a:lnTo>
                    <a:lnTo>
                      <a:pt x="10344" y="0"/>
                    </a:lnTo>
                    <a:lnTo>
                      <a:pt x="10323" y="0"/>
                    </a:lnTo>
                    <a:lnTo>
                      <a:pt x="10302" y="0"/>
                    </a:lnTo>
                    <a:lnTo>
                      <a:pt x="10281" y="0"/>
                    </a:lnTo>
                    <a:lnTo>
                      <a:pt x="10259" y="0"/>
                    </a:lnTo>
                    <a:lnTo>
                      <a:pt x="10236" y="0"/>
                    </a:lnTo>
                    <a:lnTo>
                      <a:pt x="10213" y="0"/>
                    </a:lnTo>
                    <a:lnTo>
                      <a:pt x="10190" y="0"/>
                    </a:lnTo>
                    <a:lnTo>
                      <a:pt x="10166" y="0"/>
                    </a:lnTo>
                    <a:lnTo>
                      <a:pt x="10141" y="0"/>
                    </a:lnTo>
                    <a:lnTo>
                      <a:pt x="10116" y="0"/>
                    </a:lnTo>
                    <a:lnTo>
                      <a:pt x="10090" y="0"/>
                    </a:lnTo>
                    <a:lnTo>
                      <a:pt x="10063" y="0"/>
                    </a:lnTo>
                    <a:lnTo>
                      <a:pt x="10037" y="0"/>
                    </a:lnTo>
                    <a:lnTo>
                      <a:pt x="10009" y="0"/>
                    </a:lnTo>
                    <a:lnTo>
                      <a:pt x="9981" y="0"/>
                    </a:lnTo>
                    <a:lnTo>
                      <a:pt x="9952" y="0"/>
                    </a:lnTo>
                    <a:lnTo>
                      <a:pt x="9924" y="0"/>
                    </a:lnTo>
                    <a:lnTo>
                      <a:pt x="9894" y="0"/>
                    </a:lnTo>
                    <a:lnTo>
                      <a:pt x="9863" y="0"/>
                    </a:lnTo>
                    <a:lnTo>
                      <a:pt x="9832" y="0"/>
                    </a:lnTo>
                    <a:lnTo>
                      <a:pt x="9802" y="0"/>
                    </a:lnTo>
                    <a:lnTo>
                      <a:pt x="9770" y="0"/>
                    </a:lnTo>
                    <a:lnTo>
                      <a:pt x="9738" y="0"/>
                    </a:lnTo>
                    <a:lnTo>
                      <a:pt x="9705" y="0"/>
                    </a:lnTo>
                    <a:lnTo>
                      <a:pt x="9672" y="0"/>
                    </a:lnTo>
                    <a:lnTo>
                      <a:pt x="9638" y="0"/>
                    </a:lnTo>
                    <a:lnTo>
                      <a:pt x="9604" y="0"/>
                    </a:lnTo>
                    <a:lnTo>
                      <a:pt x="9569" y="0"/>
                    </a:lnTo>
                    <a:lnTo>
                      <a:pt x="9535" y="0"/>
                    </a:lnTo>
                    <a:lnTo>
                      <a:pt x="9499" y="0"/>
                    </a:lnTo>
                    <a:lnTo>
                      <a:pt x="9464" y="0"/>
                    </a:lnTo>
                    <a:lnTo>
                      <a:pt x="9426" y="0"/>
                    </a:lnTo>
                    <a:lnTo>
                      <a:pt x="9390" y="0"/>
                    </a:lnTo>
                    <a:lnTo>
                      <a:pt x="9353" y="0"/>
                    </a:lnTo>
                    <a:lnTo>
                      <a:pt x="9316" y="0"/>
                    </a:lnTo>
                    <a:lnTo>
                      <a:pt x="9277" y="0"/>
                    </a:lnTo>
                    <a:lnTo>
                      <a:pt x="9239" y="0"/>
                    </a:lnTo>
                    <a:lnTo>
                      <a:pt x="9199" y="0"/>
                    </a:lnTo>
                    <a:lnTo>
                      <a:pt x="9161" y="0"/>
                    </a:lnTo>
                    <a:lnTo>
                      <a:pt x="9120" y="0"/>
                    </a:lnTo>
                    <a:lnTo>
                      <a:pt x="9081" y="0"/>
                    </a:lnTo>
                    <a:lnTo>
                      <a:pt x="9040" y="0"/>
                    </a:lnTo>
                    <a:lnTo>
                      <a:pt x="9000" y="0"/>
                    </a:lnTo>
                    <a:lnTo>
                      <a:pt x="8958" y="0"/>
                    </a:lnTo>
                    <a:lnTo>
                      <a:pt x="8916" y="0"/>
                    </a:lnTo>
                    <a:lnTo>
                      <a:pt x="8874" y="0"/>
                    </a:lnTo>
                    <a:lnTo>
                      <a:pt x="8832" y="0"/>
                    </a:lnTo>
                    <a:lnTo>
                      <a:pt x="8789" y="0"/>
                    </a:lnTo>
                    <a:lnTo>
                      <a:pt x="8746" y="0"/>
                    </a:lnTo>
                    <a:lnTo>
                      <a:pt x="8702" y="0"/>
                    </a:lnTo>
                    <a:lnTo>
                      <a:pt x="8658" y="0"/>
                    </a:lnTo>
                    <a:lnTo>
                      <a:pt x="8614" y="0"/>
                    </a:lnTo>
                    <a:lnTo>
                      <a:pt x="8569" y="0"/>
                    </a:lnTo>
                    <a:lnTo>
                      <a:pt x="8525" y="0"/>
                    </a:lnTo>
                    <a:lnTo>
                      <a:pt x="8479" y="0"/>
                    </a:lnTo>
                    <a:lnTo>
                      <a:pt x="8434" y="0"/>
                    </a:lnTo>
                    <a:lnTo>
                      <a:pt x="8388" y="0"/>
                    </a:lnTo>
                    <a:lnTo>
                      <a:pt x="8342" y="0"/>
                    </a:lnTo>
                    <a:lnTo>
                      <a:pt x="8296" y="0"/>
                    </a:lnTo>
                    <a:lnTo>
                      <a:pt x="8250" y="0"/>
                    </a:lnTo>
                    <a:lnTo>
                      <a:pt x="8203" y="0"/>
                    </a:lnTo>
                    <a:lnTo>
                      <a:pt x="8156" y="0"/>
                    </a:lnTo>
                    <a:lnTo>
                      <a:pt x="8107" y="0"/>
                    </a:lnTo>
                    <a:lnTo>
                      <a:pt x="8060" y="0"/>
                    </a:lnTo>
                    <a:lnTo>
                      <a:pt x="8012" y="0"/>
                    </a:lnTo>
                    <a:lnTo>
                      <a:pt x="7964" y="0"/>
                    </a:lnTo>
                    <a:lnTo>
                      <a:pt x="7914" y="0"/>
                    </a:lnTo>
                    <a:lnTo>
                      <a:pt x="7866" y="0"/>
                    </a:lnTo>
                    <a:lnTo>
                      <a:pt x="7817" y="0"/>
                    </a:lnTo>
                    <a:lnTo>
                      <a:pt x="7767" y="0"/>
                    </a:lnTo>
                    <a:lnTo>
                      <a:pt x="7718" y="0"/>
                    </a:lnTo>
                    <a:lnTo>
                      <a:pt x="7667" y="0"/>
                    </a:lnTo>
                    <a:lnTo>
                      <a:pt x="7618" y="0"/>
                    </a:lnTo>
                    <a:lnTo>
                      <a:pt x="7567" y="0"/>
                    </a:lnTo>
                    <a:lnTo>
                      <a:pt x="7517" y="0"/>
                    </a:lnTo>
                    <a:lnTo>
                      <a:pt x="7466" y="0"/>
                    </a:lnTo>
                    <a:lnTo>
                      <a:pt x="7415" y="0"/>
                    </a:lnTo>
                    <a:lnTo>
                      <a:pt x="7364" y="0"/>
                    </a:lnTo>
                    <a:lnTo>
                      <a:pt x="7313" y="0"/>
                    </a:lnTo>
                    <a:lnTo>
                      <a:pt x="7261" y="0"/>
                    </a:lnTo>
                    <a:lnTo>
                      <a:pt x="7210" y="0"/>
                    </a:lnTo>
                    <a:lnTo>
                      <a:pt x="7157" y="0"/>
                    </a:lnTo>
                    <a:lnTo>
                      <a:pt x="7105" y="0"/>
                    </a:lnTo>
                    <a:lnTo>
                      <a:pt x="7053" y="0"/>
                    </a:lnTo>
                    <a:lnTo>
                      <a:pt x="7000" y="0"/>
                    </a:lnTo>
                    <a:lnTo>
                      <a:pt x="6947" y="0"/>
                    </a:lnTo>
                    <a:lnTo>
                      <a:pt x="6895" y="0"/>
                    </a:lnTo>
                    <a:lnTo>
                      <a:pt x="6842" y="0"/>
                    </a:lnTo>
                    <a:lnTo>
                      <a:pt x="6789" y="0"/>
                    </a:lnTo>
                    <a:lnTo>
                      <a:pt x="6736" y="0"/>
                    </a:lnTo>
                    <a:lnTo>
                      <a:pt x="6683" y="0"/>
                    </a:lnTo>
                    <a:lnTo>
                      <a:pt x="6629" y="0"/>
                    </a:lnTo>
                    <a:lnTo>
                      <a:pt x="6575" y="0"/>
                    </a:lnTo>
                    <a:lnTo>
                      <a:pt x="6522" y="0"/>
                    </a:lnTo>
                    <a:lnTo>
                      <a:pt x="6468" y="0"/>
                    </a:lnTo>
                    <a:lnTo>
                      <a:pt x="6414" y="0"/>
                    </a:lnTo>
                    <a:lnTo>
                      <a:pt x="6360" y="0"/>
                    </a:lnTo>
                    <a:lnTo>
                      <a:pt x="6305" y="0"/>
                    </a:lnTo>
                    <a:lnTo>
                      <a:pt x="6252" y="0"/>
                    </a:lnTo>
                    <a:lnTo>
                      <a:pt x="6197" y="0"/>
                    </a:lnTo>
                    <a:lnTo>
                      <a:pt x="6143" y="0"/>
                    </a:lnTo>
                    <a:lnTo>
                      <a:pt x="6088" y="0"/>
                    </a:lnTo>
                    <a:lnTo>
                      <a:pt x="6033" y="0"/>
                    </a:lnTo>
                    <a:lnTo>
                      <a:pt x="5979" y="0"/>
                    </a:lnTo>
                    <a:lnTo>
                      <a:pt x="5925" y="0"/>
                    </a:lnTo>
                    <a:lnTo>
                      <a:pt x="5870" y="0"/>
                    </a:lnTo>
                    <a:lnTo>
                      <a:pt x="5815" y="0"/>
                    </a:lnTo>
                    <a:lnTo>
                      <a:pt x="5760" y="0"/>
                    </a:lnTo>
                    <a:lnTo>
                      <a:pt x="5705" y="0"/>
                    </a:lnTo>
                    <a:lnTo>
                      <a:pt x="5650" y="0"/>
                    </a:lnTo>
                    <a:lnTo>
                      <a:pt x="5595" y="0"/>
                    </a:lnTo>
                    <a:lnTo>
                      <a:pt x="5540" y="0"/>
                    </a:lnTo>
                    <a:lnTo>
                      <a:pt x="5485" y="0"/>
                    </a:lnTo>
                    <a:lnTo>
                      <a:pt x="5430" y="0"/>
                    </a:lnTo>
                    <a:lnTo>
                      <a:pt x="5375" y="0"/>
                    </a:lnTo>
                    <a:lnTo>
                      <a:pt x="5321" y="0"/>
                    </a:lnTo>
                    <a:lnTo>
                      <a:pt x="5266" y="0"/>
                    </a:lnTo>
                    <a:lnTo>
                      <a:pt x="5211" y="0"/>
                    </a:lnTo>
                    <a:lnTo>
                      <a:pt x="5156" y="0"/>
                    </a:lnTo>
                    <a:lnTo>
                      <a:pt x="5100" y="0"/>
                    </a:lnTo>
                    <a:lnTo>
                      <a:pt x="5046" y="0"/>
                    </a:lnTo>
                    <a:lnTo>
                      <a:pt x="4991" y="0"/>
                    </a:lnTo>
                    <a:lnTo>
                      <a:pt x="4936" y="0"/>
                    </a:lnTo>
                    <a:lnTo>
                      <a:pt x="4881" y="0"/>
                    </a:lnTo>
                    <a:lnTo>
                      <a:pt x="4826" y="0"/>
                    </a:lnTo>
                    <a:lnTo>
                      <a:pt x="4771" y="0"/>
                    </a:lnTo>
                    <a:lnTo>
                      <a:pt x="4716" y="0"/>
                    </a:lnTo>
                    <a:lnTo>
                      <a:pt x="4661" y="0"/>
                    </a:lnTo>
                    <a:lnTo>
                      <a:pt x="4608" y="0"/>
                    </a:lnTo>
                    <a:lnTo>
                      <a:pt x="4553" y="0"/>
                    </a:lnTo>
                    <a:lnTo>
                      <a:pt x="4498" y="0"/>
                    </a:lnTo>
                    <a:lnTo>
                      <a:pt x="4444" y="0"/>
                    </a:lnTo>
                    <a:lnTo>
                      <a:pt x="4389" y="0"/>
                    </a:lnTo>
                    <a:lnTo>
                      <a:pt x="4336" y="0"/>
                    </a:lnTo>
                    <a:lnTo>
                      <a:pt x="4281" y="0"/>
                    </a:lnTo>
                    <a:lnTo>
                      <a:pt x="4227" y="0"/>
                    </a:lnTo>
                    <a:lnTo>
                      <a:pt x="4173" y="0"/>
                    </a:lnTo>
                    <a:lnTo>
                      <a:pt x="4119" y="0"/>
                    </a:lnTo>
                    <a:lnTo>
                      <a:pt x="4066" y="0"/>
                    </a:lnTo>
                    <a:lnTo>
                      <a:pt x="4012" y="0"/>
                    </a:lnTo>
                    <a:lnTo>
                      <a:pt x="3958" y="0"/>
                    </a:lnTo>
                    <a:lnTo>
                      <a:pt x="3905" y="0"/>
                    </a:lnTo>
                    <a:lnTo>
                      <a:pt x="3852" y="0"/>
                    </a:lnTo>
                    <a:lnTo>
                      <a:pt x="3799" y="0"/>
                    </a:lnTo>
                    <a:lnTo>
                      <a:pt x="3746" y="0"/>
                    </a:lnTo>
                    <a:lnTo>
                      <a:pt x="3694" y="0"/>
                    </a:lnTo>
                    <a:lnTo>
                      <a:pt x="3641" y="0"/>
                    </a:lnTo>
                    <a:lnTo>
                      <a:pt x="3588" y="0"/>
                    </a:lnTo>
                    <a:lnTo>
                      <a:pt x="3536" y="0"/>
                    </a:lnTo>
                    <a:lnTo>
                      <a:pt x="3484" y="0"/>
                    </a:lnTo>
                    <a:lnTo>
                      <a:pt x="3431" y="0"/>
                    </a:lnTo>
                    <a:lnTo>
                      <a:pt x="3380" y="0"/>
                    </a:lnTo>
                    <a:lnTo>
                      <a:pt x="3328" y="0"/>
                    </a:lnTo>
                    <a:lnTo>
                      <a:pt x="3277" y="0"/>
                    </a:lnTo>
                    <a:lnTo>
                      <a:pt x="3226" y="0"/>
                    </a:lnTo>
                    <a:lnTo>
                      <a:pt x="3174" y="0"/>
                    </a:lnTo>
                    <a:lnTo>
                      <a:pt x="3124" y="0"/>
                    </a:lnTo>
                    <a:lnTo>
                      <a:pt x="3073" y="0"/>
                    </a:lnTo>
                    <a:lnTo>
                      <a:pt x="3023" y="0"/>
                    </a:lnTo>
                    <a:lnTo>
                      <a:pt x="2974" y="0"/>
                    </a:lnTo>
                    <a:lnTo>
                      <a:pt x="2923" y="0"/>
                    </a:lnTo>
                    <a:lnTo>
                      <a:pt x="2874" y="0"/>
                    </a:lnTo>
                    <a:lnTo>
                      <a:pt x="2824" y="0"/>
                    </a:lnTo>
                    <a:lnTo>
                      <a:pt x="2775" y="0"/>
                    </a:lnTo>
                    <a:lnTo>
                      <a:pt x="2727" y="0"/>
                    </a:lnTo>
                    <a:lnTo>
                      <a:pt x="2677" y="0"/>
                    </a:lnTo>
                    <a:lnTo>
                      <a:pt x="2629" y="0"/>
                    </a:lnTo>
                    <a:lnTo>
                      <a:pt x="2581" y="0"/>
                    </a:lnTo>
                    <a:lnTo>
                      <a:pt x="2534" y="0"/>
                    </a:lnTo>
                    <a:lnTo>
                      <a:pt x="2485" y="0"/>
                    </a:lnTo>
                    <a:lnTo>
                      <a:pt x="2438" y="0"/>
                    </a:lnTo>
                    <a:lnTo>
                      <a:pt x="2392" y="0"/>
                    </a:lnTo>
                    <a:lnTo>
                      <a:pt x="2345" y="0"/>
                    </a:lnTo>
                    <a:lnTo>
                      <a:pt x="2299" y="0"/>
                    </a:lnTo>
                    <a:lnTo>
                      <a:pt x="2253" y="0"/>
                    </a:lnTo>
                    <a:lnTo>
                      <a:pt x="2207" y="0"/>
                    </a:lnTo>
                    <a:lnTo>
                      <a:pt x="2162" y="0"/>
                    </a:lnTo>
                    <a:lnTo>
                      <a:pt x="2115" y="0"/>
                    </a:lnTo>
                    <a:lnTo>
                      <a:pt x="2072" y="0"/>
                    </a:lnTo>
                    <a:lnTo>
                      <a:pt x="2027" y="0"/>
                    </a:lnTo>
                    <a:lnTo>
                      <a:pt x="1983" y="0"/>
                    </a:lnTo>
                    <a:lnTo>
                      <a:pt x="1939" y="0"/>
                    </a:lnTo>
                    <a:lnTo>
                      <a:pt x="1895" y="0"/>
                    </a:lnTo>
                    <a:lnTo>
                      <a:pt x="1852" y="0"/>
                    </a:lnTo>
                    <a:lnTo>
                      <a:pt x="1809" y="0"/>
                    </a:lnTo>
                    <a:lnTo>
                      <a:pt x="1766" y="0"/>
                    </a:lnTo>
                    <a:lnTo>
                      <a:pt x="1725" y="0"/>
                    </a:lnTo>
                    <a:lnTo>
                      <a:pt x="1683" y="0"/>
                    </a:lnTo>
                    <a:lnTo>
                      <a:pt x="1641" y="0"/>
                    </a:lnTo>
                    <a:lnTo>
                      <a:pt x="1601" y="0"/>
                    </a:lnTo>
                    <a:lnTo>
                      <a:pt x="1560" y="0"/>
                    </a:lnTo>
                    <a:lnTo>
                      <a:pt x="1521" y="0"/>
                    </a:lnTo>
                    <a:lnTo>
                      <a:pt x="1481" y="0"/>
                    </a:lnTo>
                    <a:lnTo>
                      <a:pt x="1442" y="0"/>
                    </a:lnTo>
                    <a:lnTo>
                      <a:pt x="1402" y="0"/>
                    </a:lnTo>
                    <a:lnTo>
                      <a:pt x="1364" y="0"/>
                    </a:lnTo>
                    <a:lnTo>
                      <a:pt x="1325" y="0"/>
                    </a:lnTo>
                    <a:lnTo>
                      <a:pt x="1288" y="0"/>
                    </a:lnTo>
                    <a:lnTo>
                      <a:pt x="1251" y="0"/>
                    </a:lnTo>
                    <a:lnTo>
                      <a:pt x="1214" y="0"/>
                    </a:lnTo>
                    <a:lnTo>
                      <a:pt x="1178" y="0"/>
                    </a:lnTo>
                    <a:lnTo>
                      <a:pt x="1142" y="0"/>
                    </a:lnTo>
                    <a:lnTo>
                      <a:pt x="1107" y="0"/>
                    </a:lnTo>
                    <a:lnTo>
                      <a:pt x="1072" y="0"/>
                    </a:lnTo>
                    <a:lnTo>
                      <a:pt x="1037" y="0"/>
                    </a:lnTo>
                    <a:lnTo>
                      <a:pt x="1003" y="0"/>
                    </a:lnTo>
                    <a:lnTo>
                      <a:pt x="969" y="0"/>
                    </a:lnTo>
                    <a:lnTo>
                      <a:pt x="936" y="0"/>
                    </a:lnTo>
                    <a:lnTo>
                      <a:pt x="904" y="0"/>
                    </a:lnTo>
                    <a:lnTo>
                      <a:pt x="871" y="0"/>
                    </a:lnTo>
                    <a:lnTo>
                      <a:pt x="839" y="0"/>
                    </a:lnTo>
                    <a:lnTo>
                      <a:pt x="808" y="0"/>
                    </a:lnTo>
                    <a:lnTo>
                      <a:pt x="778" y="0"/>
                    </a:lnTo>
                    <a:lnTo>
                      <a:pt x="748" y="0"/>
                    </a:lnTo>
                    <a:lnTo>
                      <a:pt x="718" y="0"/>
                    </a:lnTo>
                    <a:lnTo>
                      <a:pt x="689" y="0"/>
                    </a:lnTo>
                    <a:lnTo>
                      <a:pt x="660" y="0"/>
                    </a:lnTo>
                    <a:lnTo>
                      <a:pt x="632" y="0"/>
                    </a:lnTo>
                    <a:lnTo>
                      <a:pt x="604" y="0"/>
                    </a:lnTo>
                    <a:lnTo>
                      <a:pt x="578" y="0"/>
                    </a:lnTo>
                    <a:lnTo>
                      <a:pt x="552" y="0"/>
                    </a:lnTo>
                    <a:lnTo>
                      <a:pt x="525" y="0"/>
                    </a:lnTo>
                    <a:lnTo>
                      <a:pt x="500" y="0"/>
                    </a:lnTo>
                    <a:lnTo>
                      <a:pt x="475" y="0"/>
                    </a:lnTo>
                    <a:lnTo>
                      <a:pt x="451" y="0"/>
                    </a:lnTo>
                    <a:lnTo>
                      <a:pt x="428" y="0"/>
                    </a:lnTo>
                    <a:lnTo>
                      <a:pt x="405" y="0"/>
                    </a:lnTo>
                    <a:lnTo>
                      <a:pt x="382" y="0"/>
                    </a:lnTo>
                    <a:lnTo>
                      <a:pt x="360" y="0"/>
                    </a:lnTo>
                    <a:lnTo>
                      <a:pt x="339" y="0"/>
                    </a:lnTo>
                    <a:lnTo>
                      <a:pt x="318" y="0"/>
                    </a:lnTo>
                    <a:lnTo>
                      <a:pt x="297" y="0"/>
                    </a:lnTo>
                    <a:lnTo>
                      <a:pt x="278" y="0"/>
                    </a:lnTo>
                    <a:lnTo>
                      <a:pt x="259" y="0"/>
                    </a:lnTo>
                    <a:lnTo>
                      <a:pt x="241" y="0"/>
                    </a:lnTo>
                    <a:lnTo>
                      <a:pt x="224" y="0"/>
                    </a:lnTo>
                    <a:lnTo>
                      <a:pt x="206" y="0"/>
                    </a:lnTo>
                    <a:lnTo>
                      <a:pt x="189" y="0"/>
                    </a:lnTo>
                    <a:lnTo>
                      <a:pt x="174" y="0"/>
                    </a:lnTo>
                    <a:lnTo>
                      <a:pt x="159" y="0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17" y="0"/>
                    </a:lnTo>
                    <a:lnTo>
                      <a:pt x="105" y="0"/>
                    </a:lnTo>
                    <a:lnTo>
                      <a:pt x="93" y="0"/>
                    </a:lnTo>
                    <a:lnTo>
                      <a:pt x="82" y="0"/>
                    </a:lnTo>
                    <a:lnTo>
                      <a:pt x="72" y="0"/>
                    </a:lnTo>
                    <a:lnTo>
                      <a:pt x="62" y="0"/>
                    </a:lnTo>
                    <a:lnTo>
                      <a:pt x="52" y="0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8"/>
                    </a:lnTo>
                    <a:lnTo>
                      <a:pt x="5" y="48"/>
                    </a:lnTo>
                    <a:lnTo>
                      <a:pt x="8" y="48"/>
                    </a:lnTo>
                    <a:lnTo>
                      <a:pt x="13" y="48"/>
                    </a:lnTo>
                    <a:lnTo>
                      <a:pt x="18" y="48"/>
                    </a:lnTo>
                    <a:lnTo>
                      <a:pt x="24" y="48"/>
                    </a:lnTo>
                    <a:lnTo>
                      <a:pt x="29" y="48"/>
                    </a:lnTo>
                    <a:lnTo>
                      <a:pt x="37" y="48"/>
                    </a:lnTo>
                    <a:lnTo>
                      <a:pt x="45" y="48"/>
                    </a:lnTo>
                    <a:lnTo>
                      <a:pt x="52" y="48"/>
                    </a:lnTo>
                    <a:lnTo>
                      <a:pt x="62" y="48"/>
                    </a:lnTo>
                    <a:lnTo>
                      <a:pt x="72" y="48"/>
                    </a:lnTo>
                    <a:lnTo>
                      <a:pt x="82" y="48"/>
                    </a:lnTo>
                    <a:lnTo>
                      <a:pt x="93" y="48"/>
                    </a:lnTo>
                    <a:lnTo>
                      <a:pt x="105" y="48"/>
                    </a:lnTo>
                    <a:lnTo>
                      <a:pt x="117" y="48"/>
                    </a:lnTo>
                    <a:lnTo>
                      <a:pt x="130" y="48"/>
                    </a:lnTo>
                    <a:lnTo>
                      <a:pt x="144" y="48"/>
                    </a:lnTo>
                    <a:lnTo>
                      <a:pt x="159" y="48"/>
                    </a:lnTo>
                    <a:lnTo>
                      <a:pt x="174" y="48"/>
                    </a:lnTo>
                    <a:lnTo>
                      <a:pt x="189" y="48"/>
                    </a:lnTo>
                    <a:lnTo>
                      <a:pt x="206" y="48"/>
                    </a:lnTo>
                    <a:lnTo>
                      <a:pt x="224" y="48"/>
                    </a:lnTo>
                    <a:lnTo>
                      <a:pt x="241" y="48"/>
                    </a:lnTo>
                    <a:lnTo>
                      <a:pt x="259" y="48"/>
                    </a:lnTo>
                    <a:lnTo>
                      <a:pt x="278" y="48"/>
                    </a:lnTo>
                    <a:lnTo>
                      <a:pt x="297" y="48"/>
                    </a:lnTo>
                    <a:lnTo>
                      <a:pt x="318" y="48"/>
                    </a:lnTo>
                    <a:lnTo>
                      <a:pt x="339" y="48"/>
                    </a:lnTo>
                    <a:lnTo>
                      <a:pt x="360" y="48"/>
                    </a:lnTo>
                    <a:lnTo>
                      <a:pt x="382" y="48"/>
                    </a:lnTo>
                    <a:lnTo>
                      <a:pt x="403" y="48"/>
                    </a:lnTo>
                    <a:lnTo>
                      <a:pt x="427" y="48"/>
                    </a:lnTo>
                    <a:lnTo>
                      <a:pt x="451" y="48"/>
                    </a:lnTo>
                    <a:lnTo>
                      <a:pt x="475" y="48"/>
                    </a:lnTo>
                    <a:lnTo>
                      <a:pt x="500" y="48"/>
                    </a:lnTo>
                    <a:lnTo>
                      <a:pt x="525" y="48"/>
                    </a:lnTo>
                    <a:lnTo>
                      <a:pt x="551" y="48"/>
                    </a:lnTo>
                    <a:lnTo>
                      <a:pt x="577" y="48"/>
                    </a:lnTo>
                    <a:lnTo>
                      <a:pt x="604" y="48"/>
                    </a:lnTo>
                    <a:lnTo>
                      <a:pt x="632" y="48"/>
                    </a:lnTo>
                    <a:lnTo>
                      <a:pt x="660" y="48"/>
                    </a:lnTo>
                    <a:lnTo>
                      <a:pt x="689" y="48"/>
                    </a:lnTo>
                    <a:lnTo>
                      <a:pt x="717" y="48"/>
                    </a:lnTo>
                    <a:lnTo>
                      <a:pt x="747" y="48"/>
                    </a:lnTo>
                    <a:lnTo>
                      <a:pt x="778" y="48"/>
                    </a:lnTo>
                    <a:lnTo>
                      <a:pt x="808" y="48"/>
                    </a:lnTo>
                    <a:lnTo>
                      <a:pt x="839" y="48"/>
                    </a:lnTo>
                    <a:lnTo>
                      <a:pt x="871" y="48"/>
                    </a:lnTo>
                    <a:lnTo>
                      <a:pt x="903" y="48"/>
                    </a:lnTo>
                    <a:lnTo>
                      <a:pt x="936" y="48"/>
                    </a:lnTo>
                    <a:lnTo>
                      <a:pt x="969" y="48"/>
                    </a:lnTo>
                    <a:lnTo>
                      <a:pt x="1003" y="48"/>
                    </a:lnTo>
                    <a:lnTo>
                      <a:pt x="1037" y="48"/>
                    </a:lnTo>
                    <a:lnTo>
                      <a:pt x="1071" y="48"/>
                    </a:lnTo>
                    <a:lnTo>
                      <a:pt x="1106" y="48"/>
                    </a:lnTo>
                    <a:lnTo>
                      <a:pt x="1141" y="48"/>
                    </a:lnTo>
                    <a:lnTo>
                      <a:pt x="1177" y="48"/>
                    </a:lnTo>
                    <a:lnTo>
                      <a:pt x="1213" y="48"/>
                    </a:lnTo>
                    <a:lnTo>
                      <a:pt x="1251" y="48"/>
                    </a:lnTo>
                    <a:lnTo>
                      <a:pt x="1288" y="48"/>
                    </a:lnTo>
                    <a:lnTo>
                      <a:pt x="1325" y="48"/>
                    </a:lnTo>
                    <a:lnTo>
                      <a:pt x="1364" y="48"/>
                    </a:lnTo>
                    <a:lnTo>
                      <a:pt x="1402" y="48"/>
                    </a:lnTo>
                    <a:lnTo>
                      <a:pt x="1441" y="48"/>
                    </a:lnTo>
                    <a:lnTo>
                      <a:pt x="1480" y="48"/>
                    </a:lnTo>
                    <a:lnTo>
                      <a:pt x="1520" y="48"/>
                    </a:lnTo>
                    <a:lnTo>
                      <a:pt x="1560" y="48"/>
                    </a:lnTo>
                    <a:lnTo>
                      <a:pt x="1601" y="48"/>
                    </a:lnTo>
                    <a:lnTo>
                      <a:pt x="1641" y="48"/>
                    </a:lnTo>
                    <a:lnTo>
                      <a:pt x="1683" y="48"/>
                    </a:lnTo>
                    <a:lnTo>
                      <a:pt x="1725" y="48"/>
                    </a:lnTo>
                    <a:lnTo>
                      <a:pt x="1766" y="48"/>
                    </a:lnTo>
                    <a:lnTo>
                      <a:pt x="1808" y="48"/>
                    </a:lnTo>
                    <a:lnTo>
                      <a:pt x="1851" y="48"/>
                    </a:lnTo>
                    <a:lnTo>
                      <a:pt x="1895" y="48"/>
                    </a:lnTo>
                    <a:lnTo>
                      <a:pt x="1938" y="48"/>
                    </a:lnTo>
                    <a:lnTo>
                      <a:pt x="1982" y="48"/>
                    </a:lnTo>
                    <a:lnTo>
                      <a:pt x="2025" y="48"/>
                    </a:lnTo>
                    <a:lnTo>
                      <a:pt x="2070" y="48"/>
                    </a:lnTo>
                    <a:lnTo>
                      <a:pt x="2115" y="48"/>
                    </a:lnTo>
                    <a:lnTo>
                      <a:pt x="2160" y="48"/>
                    </a:lnTo>
                    <a:lnTo>
                      <a:pt x="2205" y="48"/>
                    </a:lnTo>
                    <a:lnTo>
                      <a:pt x="2252" y="48"/>
                    </a:lnTo>
                    <a:lnTo>
                      <a:pt x="2298" y="48"/>
                    </a:lnTo>
                    <a:lnTo>
                      <a:pt x="2344" y="48"/>
                    </a:lnTo>
                    <a:lnTo>
                      <a:pt x="2391" y="48"/>
                    </a:lnTo>
                    <a:lnTo>
                      <a:pt x="2438" y="48"/>
                    </a:lnTo>
                    <a:lnTo>
                      <a:pt x="2485" y="48"/>
                    </a:lnTo>
                    <a:lnTo>
                      <a:pt x="2532" y="48"/>
                    </a:lnTo>
                    <a:lnTo>
                      <a:pt x="2581" y="48"/>
                    </a:lnTo>
                    <a:lnTo>
                      <a:pt x="2628" y="48"/>
                    </a:lnTo>
                    <a:lnTo>
                      <a:pt x="2676" y="48"/>
                    </a:lnTo>
                    <a:lnTo>
                      <a:pt x="2726" y="48"/>
                    </a:lnTo>
                    <a:lnTo>
                      <a:pt x="2774" y="48"/>
                    </a:lnTo>
                    <a:lnTo>
                      <a:pt x="2823" y="48"/>
                    </a:lnTo>
                    <a:lnTo>
                      <a:pt x="2873" y="48"/>
                    </a:lnTo>
                    <a:lnTo>
                      <a:pt x="2922" y="48"/>
                    </a:lnTo>
                    <a:lnTo>
                      <a:pt x="2973" y="48"/>
                    </a:lnTo>
                    <a:lnTo>
                      <a:pt x="3022" y="48"/>
                    </a:lnTo>
                    <a:lnTo>
                      <a:pt x="3072" y="48"/>
                    </a:lnTo>
                    <a:lnTo>
                      <a:pt x="3123" y="48"/>
                    </a:lnTo>
                    <a:lnTo>
                      <a:pt x="3173" y="48"/>
                    </a:lnTo>
                    <a:lnTo>
                      <a:pt x="3225" y="48"/>
                    </a:lnTo>
                    <a:lnTo>
                      <a:pt x="3275" y="48"/>
                    </a:lnTo>
                    <a:lnTo>
                      <a:pt x="3327" y="48"/>
                    </a:lnTo>
                    <a:lnTo>
                      <a:pt x="3379" y="48"/>
                    </a:lnTo>
                    <a:lnTo>
                      <a:pt x="3430" y="48"/>
                    </a:lnTo>
                    <a:lnTo>
                      <a:pt x="3483" y="48"/>
                    </a:lnTo>
                    <a:lnTo>
                      <a:pt x="3534" y="48"/>
                    </a:lnTo>
                    <a:lnTo>
                      <a:pt x="3587" y="48"/>
                    </a:lnTo>
                    <a:lnTo>
                      <a:pt x="3639" y="48"/>
                    </a:lnTo>
                    <a:lnTo>
                      <a:pt x="3691" y="48"/>
                    </a:lnTo>
                    <a:lnTo>
                      <a:pt x="3744" y="48"/>
                    </a:lnTo>
                    <a:lnTo>
                      <a:pt x="3798" y="48"/>
                    </a:lnTo>
                    <a:lnTo>
                      <a:pt x="3850" y="48"/>
                    </a:lnTo>
                    <a:lnTo>
                      <a:pt x="3903" y="48"/>
                    </a:lnTo>
                    <a:lnTo>
                      <a:pt x="3957" y="48"/>
                    </a:lnTo>
                    <a:lnTo>
                      <a:pt x="4011" y="48"/>
                    </a:lnTo>
                    <a:lnTo>
                      <a:pt x="4064" y="48"/>
                    </a:lnTo>
                    <a:lnTo>
                      <a:pt x="4118" y="48"/>
                    </a:lnTo>
                    <a:lnTo>
                      <a:pt x="4172" y="48"/>
                    </a:lnTo>
                    <a:lnTo>
                      <a:pt x="4226" y="48"/>
                    </a:lnTo>
                    <a:lnTo>
                      <a:pt x="4280" y="48"/>
                    </a:lnTo>
                    <a:lnTo>
                      <a:pt x="4333" y="48"/>
                    </a:lnTo>
                    <a:lnTo>
                      <a:pt x="4388" y="48"/>
                    </a:lnTo>
                    <a:lnTo>
                      <a:pt x="4442" y="48"/>
                    </a:lnTo>
                    <a:lnTo>
                      <a:pt x="4497" y="48"/>
                    </a:lnTo>
                    <a:lnTo>
                      <a:pt x="4551" y="48"/>
                    </a:lnTo>
                    <a:lnTo>
                      <a:pt x="4605" y="48"/>
                    </a:lnTo>
                    <a:lnTo>
                      <a:pt x="4660" y="48"/>
                    </a:lnTo>
                    <a:lnTo>
                      <a:pt x="4715" y="48"/>
                    </a:lnTo>
                    <a:lnTo>
                      <a:pt x="4770" y="48"/>
                    </a:lnTo>
                    <a:lnTo>
                      <a:pt x="4825" y="48"/>
                    </a:lnTo>
                    <a:lnTo>
                      <a:pt x="4880" y="48"/>
                    </a:lnTo>
                    <a:lnTo>
                      <a:pt x="4935" y="48"/>
                    </a:lnTo>
                    <a:lnTo>
                      <a:pt x="4990" y="48"/>
                    </a:lnTo>
                    <a:lnTo>
                      <a:pt x="5044" y="48"/>
                    </a:lnTo>
                    <a:lnTo>
                      <a:pt x="5099" y="48"/>
                    </a:lnTo>
                    <a:lnTo>
                      <a:pt x="5154" y="48"/>
                    </a:lnTo>
                    <a:lnTo>
                      <a:pt x="5209" y="48"/>
                    </a:lnTo>
                    <a:lnTo>
                      <a:pt x="5264" y="48"/>
                    </a:lnTo>
                    <a:lnTo>
                      <a:pt x="5319" y="48"/>
                    </a:lnTo>
                    <a:lnTo>
                      <a:pt x="5373" y="48"/>
                    </a:lnTo>
                    <a:lnTo>
                      <a:pt x="5429" y="48"/>
                    </a:lnTo>
                    <a:lnTo>
                      <a:pt x="5483" y="48"/>
                    </a:lnTo>
                    <a:lnTo>
                      <a:pt x="5538" y="48"/>
                    </a:lnTo>
                    <a:lnTo>
                      <a:pt x="5593" y="48"/>
                    </a:lnTo>
                    <a:lnTo>
                      <a:pt x="5648" y="48"/>
                    </a:lnTo>
                    <a:lnTo>
                      <a:pt x="5703" y="48"/>
                    </a:lnTo>
                    <a:lnTo>
                      <a:pt x="5758" y="48"/>
                    </a:lnTo>
                    <a:lnTo>
                      <a:pt x="5813" y="48"/>
                    </a:lnTo>
                    <a:lnTo>
                      <a:pt x="5868" y="48"/>
                    </a:lnTo>
                    <a:lnTo>
                      <a:pt x="5922" y="48"/>
                    </a:lnTo>
                    <a:lnTo>
                      <a:pt x="5977" y="48"/>
                    </a:lnTo>
                    <a:lnTo>
                      <a:pt x="6031" y="48"/>
                    </a:lnTo>
                    <a:lnTo>
                      <a:pt x="6086" y="48"/>
                    </a:lnTo>
                    <a:lnTo>
                      <a:pt x="6141" y="48"/>
                    </a:lnTo>
                    <a:lnTo>
                      <a:pt x="6195" y="48"/>
                    </a:lnTo>
                    <a:lnTo>
                      <a:pt x="6249" y="48"/>
                    </a:lnTo>
                    <a:lnTo>
                      <a:pt x="6303" y="48"/>
                    </a:lnTo>
                    <a:lnTo>
                      <a:pt x="6358" y="48"/>
                    </a:lnTo>
                    <a:lnTo>
                      <a:pt x="6412" y="48"/>
                    </a:lnTo>
                    <a:lnTo>
                      <a:pt x="6466" y="48"/>
                    </a:lnTo>
                    <a:lnTo>
                      <a:pt x="6519" y="48"/>
                    </a:lnTo>
                    <a:lnTo>
                      <a:pt x="6573" y="48"/>
                    </a:lnTo>
                    <a:lnTo>
                      <a:pt x="6627" y="48"/>
                    </a:lnTo>
                    <a:lnTo>
                      <a:pt x="6681" y="48"/>
                    </a:lnTo>
                    <a:lnTo>
                      <a:pt x="6733" y="48"/>
                    </a:lnTo>
                    <a:lnTo>
                      <a:pt x="6787" y="48"/>
                    </a:lnTo>
                    <a:lnTo>
                      <a:pt x="6840" y="48"/>
                    </a:lnTo>
                    <a:lnTo>
                      <a:pt x="6892" y="48"/>
                    </a:lnTo>
                    <a:lnTo>
                      <a:pt x="6945" y="48"/>
                    </a:lnTo>
                    <a:lnTo>
                      <a:pt x="6998" y="48"/>
                    </a:lnTo>
                    <a:lnTo>
                      <a:pt x="7051" y="48"/>
                    </a:lnTo>
                    <a:lnTo>
                      <a:pt x="7103" y="48"/>
                    </a:lnTo>
                    <a:lnTo>
                      <a:pt x="7155" y="48"/>
                    </a:lnTo>
                    <a:lnTo>
                      <a:pt x="7206" y="48"/>
                    </a:lnTo>
                    <a:lnTo>
                      <a:pt x="7258" y="48"/>
                    </a:lnTo>
                    <a:lnTo>
                      <a:pt x="7310" y="48"/>
                    </a:lnTo>
                    <a:lnTo>
                      <a:pt x="7361" y="48"/>
                    </a:lnTo>
                    <a:lnTo>
                      <a:pt x="7413" y="48"/>
                    </a:lnTo>
                    <a:lnTo>
                      <a:pt x="7463" y="48"/>
                    </a:lnTo>
                    <a:lnTo>
                      <a:pt x="7514" y="48"/>
                    </a:lnTo>
                    <a:lnTo>
                      <a:pt x="7565" y="48"/>
                    </a:lnTo>
                    <a:lnTo>
                      <a:pt x="7615" y="48"/>
                    </a:lnTo>
                    <a:lnTo>
                      <a:pt x="7665" y="48"/>
                    </a:lnTo>
                    <a:lnTo>
                      <a:pt x="7714" y="48"/>
                    </a:lnTo>
                    <a:lnTo>
                      <a:pt x="7765" y="48"/>
                    </a:lnTo>
                    <a:lnTo>
                      <a:pt x="7814" y="48"/>
                    </a:lnTo>
                    <a:lnTo>
                      <a:pt x="7863" y="48"/>
                    </a:lnTo>
                    <a:lnTo>
                      <a:pt x="7912" y="48"/>
                    </a:lnTo>
                    <a:lnTo>
                      <a:pt x="7960" y="48"/>
                    </a:lnTo>
                    <a:lnTo>
                      <a:pt x="8009" y="48"/>
                    </a:lnTo>
                    <a:lnTo>
                      <a:pt x="8057" y="48"/>
                    </a:lnTo>
                    <a:lnTo>
                      <a:pt x="8105" y="48"/>
                    </a:lnTo>
                    <a:lnTo>
                      <a:pt x="8152" y="48"/>
                    </a:lnTo>
                    <a:lnTo>
                      <a:pt x="8200" y="48"/>
                    </a:lnTo>
                    <a:lnTo>
                      <a:pt x="8247" y="48"/>
                    </a:lnTo>
                    <a:lnTo>
                      <a:pt x="8293" y="48"/>
                    </a:lnTo>
                    <a:lnTo>
                      <a:pt x="8340" y="48"/>
                    </a:lnTo>
                    <a:lnTo>
                      <a:pt x="8386" y="48"/>
                    </a:lnTo>
                    <a:lnTo>
                      <a:pt x="8431" y="48"/>
                    </a:lnTo>
                    <a:lnTo>
                      <a:pt x="8477" y="48"/>
                    </a:lnTo>
                    <a:lnTo>
                      <a:pt x="8522" y="48"/>
                    </a:lnTo>
                    <a:lnTo>
                      <a:pt x="8567" y="48"/>
                    </a:lnTo>
                    <a:lnTo>
                      <a:pt x="8611" y="48"/>
                    </a:lnTo>
                    <a:lnTo>
                      <a:pt x="8655" y="48"/>
                    </a:lnTo>
                    <a:lnTo>
                      <a:pt x="8699" y="48"/>
                    </a:lnTo>
                    <a:lnTo>
                      <a:pt x="8743" y="48"/>
                    </a:lnTo>
                    <a:lnTo>
                      <a:pt x="8786" y="48"/>
                    </a:lnTo>
                    <a:lnTo>
                      <a:pt x="8828" y="48"/>
                    </a:lnTo>
                    <a:lnTo>
                      <a:pt x="8871" y="48"/>
                    </a:lnTo>
                    <a:lnTo>
                      <a:pt x="8913" y="48"/>
                    </a:lnTo>
                    <a:lnTo>
                      <a:pt x="8955" y="48"/>
                    </a:lnTo>
                    <a:lnTo>
                      <a:pt x="8996" y="48"/>
                    </a:lnTo>
                    <a:lnTo>
                      <a:pt x="9037" y="48"/>
                    </a:lnTo>
                    <a:lnTo>
                      <a:pt x="9077" y="48"/>
                    </a:lnTo>
                    <a:lnTo>
                      <a:pt x="9117" y="48"/>
                    </a:lnTo>
                    <a:lnTo>
                      <a:pt x="9158" y="48"/>
                    </a:lnTo>
                    <a:lnTo>
                      <a:pt x="9196" y="48"/>
                    </a:lnTo>
                    <a:lnTo>
                      <a:pt x="9235" y="48"/>
                    </a:lnTo>
                    <a:lnTo>
                      <a:pt x="9274" y="48"/>
                    </a:lnTo>
                    <a:lnTo>
                      <a:pt x="9312" y="48"/>
                    </a:lnTo>
                    <a:lnTo>
                      <a:pt x="9350" y="48"/>
                    </a:lnTo>
                    <a:lnTo>
                      <a:pt x="9387" y="48"/>
                    </a:lnTo>
                    <a:lnTo>
                      <a:pt x="9423" y="48"/>
                    </a:lnTo>
                    <a:lnTo>
                      <a:pt x="9459" y="48"/>
                    </a:lnTo>
                    <a:lnTo>
                      <a:pt x="9496" y="48"/>
                    </a:lnTo>
                    <a:lnTo>
                      <a:pt x="9531" y="48"/>
                    </a:lnTo>
                    <a:lnTo>
                      <a:pt x="9566" y="48"/>
                    </a:lnTo>
                    <a:lnTo>
                      <a:pt x="9601" y="48"/>
                    </a:lnTo>
                    <a:lnTo>
                      <a:pt x="9635" y="48"/>
                    </a:lnTo>
                    <a:lnTo>
                      <a:pt x="9668" y="48"/>
                    </a:lnTo>
                    <a:lnTo>
                      <a:pt x="9702" y="48"/>
                    </a:lnTo>
                    <a:lnTo>
                      <a:pt x="9734" y="48"/>
                    </a:lnTo>
                    <a:lnTo>
                      <a:pt x="9767" y="48"/>
                    </a:lnTo>
                    <a:lnTo>
                      <a:pt x="9797" y="48"/>
                    </a:lnTo>
                    <a:lnTo>
                      <a:pt x="9829" y="48"/>
                    </a:lnTo>
                    <a:lnTo>
                      <a:pt x="9860" y="48"/>
                    </a:lnTo>
                    <a:lnTo>
                      <a:pt x="9890" y="48"/>
                    </a:lnTo>
                    <a:lnTo>
                      <a:pt x="9919" y="48"/>
                    </a:lnTo>
                    <a:lnTo>
                      <a:pt x="9949" y="48"/>
                    </a:lnTo>
                    <a:lnTo>
                      <a:pt x="9977" y="48"/>
                    </a:lnTo>
                    <a:lnTo>
                      <a:pt x="10005" y="48"/>
                    </a:lnTo>
                    <a:lnTo>
                      <a:pt x="10033" y="48"/>
                    </a:lnTo>
                    <a:lnTo>
                      <a:pt x="10060" y="48"/>
                    </a:lnTo>
                    <a:lnTo>
                      <a:pt x="10086" y="48"/>
                    </a:lnTo>
                    <a:lnTo>
                      <a:pt x="10112" y="48"/>
                    </a:lnTo>
                    <a:lnTo>
                      <a:pt x="10138" y="48"/>
                    </a:lnTo>
                    <a:lnTo>
                      <a:pt x="10163" y="48"/>
                    </a:lnTo>
                    <a:lnTo>
                      <a:pt x="10187" y="48"/>
                    </a:lnTo>
                    <a:lnTo>
                      <a:pt x="10210" y="48"/>
                    </a:lnTo>
                    <a:lnTo>
                      <a:pt x="10233" y="48"/>
                    </a:lnTo>
                    <a:lnTo>
                      <a:pt x="10256" y="48"/>
                    </a:lnTo>
                    <a:lnTo>
                      <a:pt x="10278" y="48"/>
                    </a:lnTo>
                    <a:lnTo>
                      <a:pt x="10299" y="48"/>
                    </a:lnTo>
                    <a:lnTo>
                      <a:pt x="10320" y="48"/>
                    </a:lnTo>
                    <a:lnTo>
                      <a:pt x="10339" y="48"/>
                    </a:lnTo>
                    <a:lnTo>
                      <a:pt x="10359" y="48"/>
                    </a:lnTo>
                    <a:lnTo>
                      <a:pt x="10378" y="48"/>
                    </a:lnTo>
                    <a:lnTo>
                      <a:pt x="10397" y="48"/>
                    </a:lnTo>
                    <a:lnTo>
                      <a:pt x="10414" y="48"/>
                    </a:lnTo>
                    <a:lnTo>
                      <a:pt x="10431" y="48"/>
                    </a:lnTo>
                    <a:lnTo>
                      <a:pt x="10447" y="48"/>
                    </a:lnTo>
                    <a:lnTo>
                      <a:pt x="10463" y="48"/>
                    </a:lnTo>
                    <a:lnTo>
                      <a:pt x="10479" y="48"/>
                    </a:lnTo>
                    <a:lnTo>
                      <a:pt x="10493" y="48"/>
                    </a:lnTo>
                    <a:lnTo>
                      <a:pt x="10506" y="48"/>
                    </a:lnTo>
                    <a:lnTo>
                      <a:pt x="10519" y="48"/>
                    </a:lnTo>
                    <a:lnTo>
                      <a:pt x="10533" y="48"/>
                    </a:lnTo>
                    <a:lnTo>
                      <a:pt x="10544" y="48"/>
                    </a:lnTo>
                    <a:lnTo>
                      <a:pt x="10556" y="48"/>
                    </a:lnTo>
                    <a:lnTo>
                      <a:pt x="10566" y="48"/>
                    </a:lnTo>
                    <a:lnTo>
                      <a:pt x="10575" y="48"/>
                    </a:lnTo>
                    <a:lnTo>
                      <a:pt x="10584" y="48"/>
                    </a:lnTo>
                    <a:lnTo>
                      <a:pt x="10593" y="48"/>
                    </a:lnTo>
                    <a:lnTo>
                      <a:pt x="10601" y="48"/>
                    </a:lnTo>
                    <a:lnTo>
                      <a:pt x="10607" y="48"/>
                    </a:lnTo>
                    <a:lnTo>
                      <a:pt x="10614" y="48"/>
                    </a:lnTo>
                    <a:lnTo>
                      <a:pt x="10619" y="48"/>
                    </a:lnTo>
                    <a:lnTo>
                      <a:pt x="10624" y="48"/>
                    </a:lnTo>
                    <a:lnTo>
                      <a:pt x="10628" y="48"/>
                    </a:lnTo>
                    <a:lnTo>
                      <a:pt x="10631" y="48"/>
                    </a:lnTo>
                    <a:lnTo>
                      <a:pt x="10635" y="48"/>
                    </a:lnTo>
                    <a:lnTo>
                      <a:pt x="10636" y="48"/>
                    </a:lnTo>
                    <a:lnTo>
                      <a:pt x="10637" y="48"/>
                    </a:lnTo>
                    <a:lnTo>
                      <a:pt x="10638" y="48"/>
                    </a:lnTo>
                    <a:lnTo>
                      <a:pt x="10639" y="48"/>
                    </a:lnTo>
                    <a:lnTo>
                      <a:pt x="10641" y="48"/>
                    </a:lnTo>
                    <a:lnTo>
                      <a:pt x="10642" y="48"/>
                    </a:lnTo>
                    <a:lnTo>
                      <a:pt x="10641" y="32"/>
                    </a:lnTo>
                    <a:lnTo>
                      <a:pt x="10641" y="16"/>
                    </a:lnTo>
                    <a:lnTo>
                      <a:pt x="10641" y="0"/>
                    </a:ln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" name="Rectangle 2442"/>
              <p:cNvSpPr>
                <a:spLocks noChangeArrowheads="1"/>
              </p:cNvSpPr>
              <p:nvPr userDrawn="1"/>
            </p:nvSpPr>
            <p:spPr bwMode="auto">
              <a:xfrm>
                <a:off x="247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29" name="Rectangle 2443"/>
              <p:cNvSpPr>
                <a:spLocks noChangeArrowheads="1"/>
              </p:cNvSpPr>
              <p:nvPr userDrawn="1"/>
            </p:nvSpPr>
            <p:spPr bwMode="auto">
              <a:xfrm>
                <a:off x="560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30" name="Rectangle 2444"/>
              <p:cNvSpPr>
                <a:spLocks noChangeArrowheads="1"/>
              </p:cNvSpPr>
              <p:nvPr userDrawn="1"/>
            </p:nvSpPr>
            <p:spPr bwMode="auto">
              <a:xfrm>
                <a:off x="873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31" name="Rectangle 2445"/>
              <p:cNvSpPr>
                <a:spLocks noChangeArrowheads="1"/>
              </p:cNvSpPr>
              <p:nvPr userDrawn="1"/>
            </p:nvSpPr>
            <p:spPr bwMode="auto">
              <a:xfrm>
                <a:off x="1186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32" name="Rectangle 2446"/>
              <p:cNvSpPr>
                <a:spLocks noChangeArrowheads="1"/>
              </p:cNvSpPr>
              <p:nvPr userDrawn="1"/>
            </p:nvSpPr>
            <p:spPr bwMode="auto">
              <a:xfrm>
                <a:off x="1499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33" name="Rectangle 2447"/>
              <p:cNvSpPr>
                <a:spLocks noChangeArrowheads="1"/>
              </p:cNvSpPr>
              <p:nvPr userDrawn="1"/>
            </p:nvSpPr>
            <p:spPr bwMode="auto">
              <a:xfrm>
                <a:off x="1812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34" name="Rectangle 2448"/>
              <p:cNvSpPr>
                <a:spLocks noChangeArrowheads="1"/>
              </p:cNvSpPr>
              <p:nvPr userDrawn="1"/>
            </p:nvSpPr>
            <p:spPr bwMode="auto">
              <a:xfrm>
                <a:off x="2125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35" name="Rectangle 2449"/>
              <p:cNvSpPr>
                <a:spLocks noChangeArrowheads="1"/>
              </p:cNvSpPr>
              <p:nvPr userDrawn="1"/>
            </p:nvSpPr>
            <p:spPr bwMode="auto">
              <a:xfrm>
                <a:off x="2438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36" name="Rectangle 2450"/>
              <p:cNvSpPr>
                <a:spLocks noChangeArrowheads="1"/>
              </p:cNvSpPr>
              <p:nvPr userDrawn="1"/>
            </p:nvSpPr>
            <p:spPr bwMode="auto">
              <a:xfrm>
                <a:off x="2751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37" name="Rectangle 2451"/>
              <p:cNvSpPr>
                <a:spLocks noChangeArrowheads="1"/>
              </p:cNvSpPr>
              <p:nvPr userDrawn="1"/>
            </p:nvSpPr>
            <p:spPr bwMode="auto">
              <a:xfrm>
                <a:off x="3064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38" name="Rectangle 2452"/>
              <p:cNvSpPr>
                <a:spLocks noChangeArrowheads="1"/>
              </p:cNvSpPr>
              <p:nvPr userDrawn="1"/>
            </p:nvSpPr>
            <p:spPr bwMode="auto">
              <a:xfrm>
                <a:off x="3377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39" name="Rectangle 2453"/>
              <p:cNvSpPr>
                <a:spLocks noChangeArrowheads="1"/>
              </p:cNvSpPr>
              <p:nvPr userDrawn="1"/>
            </p:nvSpPr>
            <p:spPr bwMode="auto">
              <a:xfrm>
                <a:off x="3690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40" name="Rectangle 2454"/>
              <p:cNvSpPr>
                <a:spLocks noChangeArrowheads="1"/>
              </p:cNvSpPr>
              <p:nvPr userDrawn="1"/>
            </p:nvSpPr>
            <p:spPr bwMode="auto">
              <a:xfrm>
                <a:off x="4003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41" name="Rectangle 2455"/>
              <p:cNvSpPr>
                <a:spLocks noChangeArrowheads="1"/>
              </p:cNvSpPr>
              <p:nvPr userDrawn="1"/>
            </p:nvSpPr>
            <p:spPr bwMode="auto">
              <a:xfrm>
                <a:off x="4316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42" name="Rectangle 2456"/>
              <p:cNvSpPr>
                <a:spLocks noChangeArrowheads="1"/>
              </p:cNvSpPr>
              <p:nvPr userDrawn="1"/>
            </p:nvSpPr>
            <p:spPr bwMode="auto">
              <a:xfrm>
                <a:off x="4629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43" name="Rectangle 2457"/>
              <p:cNvSpPr>
                <a:spLocks noChangeArrowheads="1"/>
              </p:cNvSpPr>
              <p:nvPr userDrawn="1"/>
            </p:nvSpPr>
            <p:spPr bwMode="auto">
              <a:xfrm>
                <a:off x="4942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44" name="Rectangle 2458"/>
              <p:cNvSpPr>
                <a:spLocks noChangeArrowheads="1"/>
              </p:cNvSpPr>
              <p:nvPr userDrawn="1"/>
            </p:nvSpPr>
            <p:spPr bwMode="auto">
              <a:xfrm>
                <a:off x="5255" y="3980"/>
                <a:ext cx="313" cy="24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dirty="0"/>
              </a:p>
            </p:txBody>
          </p:sp>
          <p:sp>
            <p:nvSpPr>
              <p:cNvPr id="45" name="Freeform 2461"/>
              <p:cNvSpPr>
                <a:spLocks/>
              </p:cNvSpPr>
              <p:nvPr userDrawn="1"/>
            </p:nvSpPr>
            <p:spPr bwMode="auto">
              <a:xfrm>
                <a:off x="247" y="3980"/>
                <a:ext cx="5321" cy="24"/>
              </a:xfrm>
              <a:custGeom>
                <a:avLst/>
                <a:gdLst>
                  <a:gd name="T0" fmla="*/ 1327 w 10642"/>
                  <a:gd name="T1" fmla="*/ 0 h 48"/>
                  <a:gd name="T2" fmla="*/ 1314 w 10642"/>
                  <a:gd name="T3" fmla="*/ 0 h 48"/>
                  <a:gd name="T4" fmla="*/ 1293 w 10642"/>
                  <a:gd name="T5" fmla="*/ 0 h 48"/>
                  <a:gd name="T6" fmla="*/ 1265 w 10642"/>
                  <a:gd name="T7" fmla="*/ 0 h 48"/>
                  <a:gd name="T8" fmla="*/ 1229 w 10642"/>
                  <a:gd name="T9" fmla="*/ 0 h 48"/>
                  <a:gd name="T10" fmla="*/ 1188 w 10642"/>
                  <a:gd name="T11" fmla="*/ 0 h 48"/>
                  <a:gd name="T12" fmla="*/ 1140 w 10642"/>
                  <a:gd name="T13" fmla="*/ 0 h 48"/>
                  <a:gd name="T14" fmla="*/ 1088 w 10642"/>
                  <a:gd name="T15" fmla="*/ 0 h 48"/>
                  <a:gd name="T16" fmla="*/ 1032 w 10642"/>
                  <a:gd name="T17" fmla="*/ 0 h 48"/>
                  <a:gd name="T18" fmla="*/ 971 w 10642"/>
                  <a:gd name="T19" fmla="*/ 0 h 48"/>
                  <a:gd name="T20" fmla="*/ 908 w 10642"/>
                  <a:gd name="T21" fmla="*/ 0 h 48"/>
                  <a:gd name="T22" fmla="*/ 842 w 10642"/>
                  <a:gd name="T23" fmla="*/ 0 h 48"/>
                  <a:gd name="T24" fmla="*/ 775 w 10642"/>
                  <a:gd name="T25" fmla="*/ 0 h 48"/>
                  <a:gd name="T26" fmla="*/ 707 w 10642"/>
                  <a:gd name="T27" fmla="*/ 0 h 48"/>
                  <a:gd name="T28" fmla="*/ 638 w 10642"/>
                  <a:gd name="T29" fmla="*/ 0 h 48"/>
                  <a:gd name="T30" fmla="*/ 570 w 10642"/>
                  <a:gd name="T31" fmla="*/ 0 h 48"/>
                  <a:gd name="T32" fmla="*/ 502 w 10642"/>
                  <a:gd name="T33" fmla="*/ 0 h 48"/>
                  <a:gd name="T34" fmla="*/ 436 w 10642"/>
                  <a:gd name="T35" fmla="*/ 0 h 48"/>
                  <a:gd name="T36" fmla="*/ 372 w 10642"/>
                  <a:gd name="T37" fmla="*/ 0 h 48"/>
                  <a:gd name="T38" fmla="*/ 311 w 10642"/>
                  <a:gd name="T39" fmla="*/ 0 h 48"/>
                  <a:gd name="T40" fmla="*/ 254 w 10642"/>
                  <a:gd name="T41" fmla="*/ 0 h 48"/>
                  <a:gd name="T42" fmla="*/ 201 w 10642"/>
                  <a:gd name="T43" fmla="*/ 0 h 48"/>
                  <a:gd name="T44" fmla="*/ 152 w 10642"/>
                  <a:gd name="T45" fmla="*/ 0 h 48"/>
                  <a:gd name="T46" fmla="*/ 109 w 10642"/>
                  <a:gd name="T47" fmla="*/ 0 h 48"/>
                  <a:gd name="T48" fmla="*/ 73 w 10642"/>
                  <a:gd name="T49" fmla="*/ 0 h 48"/>
                  <a:gd name="T50" fmla="*/ 43 w 10642"/>
                  <a:gd name="T51" fmla="*/ 0 h 48"/>
                  <a:gd name="T52" fmla="*/ 20 w 10642"/>
                  <a:gd name="T53" fmla="*/ 0 h 48"/>
                  <a:gd name="T54" fmla="*/ 6 w 10642"/>
                  <a:gd name="T55" fmla="*/ 0 h 48"/>
                  <a:gd name="T56" fmla="*/ 0 w 10642"/>
                  <a:gd name="T57" fmla="*/ 0 h 48"/>
                  <a:gd name="T58" fmla="*/ 2 w 10642"/>
                  <a:gd name="T59" fmla="*/ 6 h 48"/>
                  <a:gd name="T60" fmla="*/ 12 w 10642"/>
                  <a:gd name="T61" fmla="*/ 6 h 48"/>
                  <a:gd name="T62" fmla="*/ 31 w 10642"/>
                  <a:gd name="T63" fmla="*/ 6 h 48"/>
                  <a:gd name="T64" fmla="*/ 57 w 10642"/>
                  <a:gd name="T65" fmla="*/ 6 h 48"/>
                  <a:gd name="T66" fmla="*/ 90 w 10642"/>
                  <a:gd name="T67" fmla="*/ 6 h 48"/>
                  <a:gd name="T68" fmla="*/ 130 w 10642"/>
                  <a:gd name="T69" fmla="*/ 6 h 48"/>
                  <a:gd name="T70" fmla="*/ 176 w 10642"/>
                  <a:gd name="T71" fmla="*/ 6 h 48"/>
                  <a:gd name="T72" fmla="*/ 226 w 10642"/>
                  <a:gd name="T73" fmla="*/ 6 h 48"/>
                  <a:gd name="T74" fmla="*/ 282 w 10642"/>
                  <a:gd name="T75" fmla="*/ 6 h 48"/>
                  <a:gd name="T76" fmla="*/ 341 w 10642"/>
                  <a:gd name="T77" fmla="*/ 6 h 48"/>
                  <a:gd name="T78" fmla="*/ 404 w 10642"/>
                  <a:gd name="T79" fmla="*/ 6 h 48"/>
                  <a:gd name="T80" fmla="*/ 468 w 10642"/>
                  <a:gd name="T81" fmla="*/ 6 h 48"/>
                  <a:gd name="T82" fmla="*/ 535 w 10642"/>
                  <a:gd name="T83" fmla="*/ 6 h 48"/>
                  <a:gd name="T84" fmla="*/ 604 w 10642"/>
                  <a:gd name="T85" fmla="*/ 6 h 48"/>
                  <a:gd name="T86" fmla="*/ 672 w 10642"/>
                  <a:gd name="T87" fmla="*/ 6 h 48"/>
                  <a:gd name="T88" fmla="*/ 741 w 10642"/>
                  <a:gd name="T89" fmla="*/ 6 h 48"/>
                  <a:gd name="T90" fmla="*/ 809 w 10642"/>
                  <a:gd name="T91" fmla="*/ 6 h 48"/>
                  <a:gd name="T92" fmla="*/ 875 w 10642"/>
                  <a:gd name="T93" fmla="*/ 6 h 48"/>
                  <a:gd name="T94" fmla="*/ 940 w 10642"/>
                  <a:gd name="T95" fmla="*/ 6 h 48"/>
                  <a:gd name="T96" fmla="*/ 1002 w 10642"/>
                  <a:gd name="T97" fmla="*/ 6 h 48"/>
                  <a:gd name="T98" fmla="*/ 1060 w 10642"/>
                  <a:gd name="T99" fmla="*/ 6 h 48"/>
                  <a:gd name="T100" fmla="*/ 1115 w 10642"/>
                  <a:gd name="T101" fmla="*/ 6 h 48"/>
                  <a:gd name="T102" fmla="*/ 1164 w 10642"/>
                  <a:gd name="T103" fmla="*/ 6 h 48"/>
                  <a:gd name="T104" fmla="*/ 1209 w 10642"/>
                  <a:gd name="T105" fmla="*/ 6 h 48"/>
                  <a:gd name="T106" fmla="*/ 1248 w 10642"/>
                  <a:gd name="T107" fmla="*/ 6 h 48"/>
                  <a:gd name="T108" fmla="*/ 1280 w 10642"/>
                  <a:gd name="T109" fmla="*/ 6 h 48"/>
                  <a:gd name="T110" fmla="*/ 1304 w 10642"/>
                  <a:gd name="T111" fmla="*/ 6 h 48"/>
                  <a:gd name="T112" fmla="*/ 1321 w 10642"/>
                  <a:gd name="T113" fmla="*/ 6 h 48"/>
                  <a:gd name="T114" fmla="*/ 1329 w 10642"/>
                  <a:gd name="T115" fmla="*/ 6 h 48"/>
                  <a:gd name="T116" fmla="*/ 1331 w 10642"/>
                  <a:gd name="T117" fmla="*/ 4 h 4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0642" h="48">
                    <a:moveTo>
                      <a:pt x="10641" y="0"/>
                    </a:moveTo>
                    <a:lnTo>
                      <a:pt x="10641" y="0"/>
                    </a:lnTo>
                    <a:lnTo>
                      <a:pt x="10640" y="0"/>
                    </a:lnTo>
                    <a:lnTo>
                      <a:pt x="10638" y="0"/>
                    </a:lnTo>
                    <a:lnTo>
                      <a:pt x="10636" y="0"/>
                    </a:lnTo>
                    <a:lnTo>
                      <a:pt x="10632" y="0"/>
                    </a:lnTo>
                    <a:lnTo>
                      <a:pt x="10628" y="0"/>
                    </a:lnTo>
                    <a:lnTo>
                      <a:pt x="10623" y="0"/>
                    </a:lnTo>
                    <a:lnTo>
                      <a:pt x="10617" y="0"/>
                    </a:lnTo>
                    <a:lnTo>
                      <a:pt x="10612" y="0"/>
                    </a:lnTo>
                    <a:lnTo>
                      <a:pt x="10604" y="0"/>
                    </a:lnTo>
                    <a:lnTo>
                      <a:pt x="10596" y="0"/>
                    </a:lnTo>
                    <a:lnTo>
                      <a:pt x="10589" y="0"/>
                    </a:lnTo>
                    <a:lnTo>
                      <a:pt x="10579" y="0"/>
                    </a:lnTo>
                    <a:lnTo>
                      <a:pt x="10570" y="0"/>
                    </a:lnTo>
                    <a:lnTo>
                      <a:pt x="10559" y="0"/>
                    </a:lnTo>
                    <a:lnTo>
                      <a:pt x="10548" y="0"/>
                    </a:lnTo>
                    <a:lnTo>
                      <a:pt x="10536" y="0"/>
                    </a:lnTo>
                    <a:lnTo>
                      <a:pt x="10524" y="0"/>
                    </a:lnTo>
                    <a:lnTo>
                      <a:pt x="10511" y="0"/>
                    </a:lnTo>
                    <a:lnTo>
                      <a:pt x="10496" y="0"/>
                    </a:lnTo>
                    <a:lnTo>
                      <a:pt x="10482" y="0"/>
                    </a:lnTo>
                    <a:lnTo>
                      <a:pt x="10467" y="0"/>
                    </a:lnTo>
                    <a:lnTo>
                      <a:pt x="10451" y="0"/>
                    </a:lnTo>
                    <a:lnTo>
                      <a:pt x="10435" y="0"/>
                    </a:lnTo>
                    <a:lnTo>
                      <a:pt x="10417" y="0"/>
                    </a:lnTo>
                    <a:lnTo>
                      <a:pt x="10400" y="0"/>
                    </a:lnTo>
                    <a:lnTo>
                      <a:pt x="10382" y="0"/>
                    </a:lnTo>
                    <a:lnTo>
                      <a:pt x="10363" y="0"/>
                    </a:lnTo>
                    <a:lnTo>
                      <a:pt x="10344" y="0"/>
                    </a:lnTo>
                    <a:lnTo>
                      <a:pt x="10323" y="0"/>
                    </a:lnTo>
                    <a:lnTo>
                      <a:pt x="10302" y="0"/>
                    </a:lnTo>
                    <a:lnTo>
                      <a:pt x="10281" y="0"/>
                    </a:lnTo>
                    <a:lnTo>
                      <a:pt x="10259" y="0"/>
                    </a:lnTo>
                    <a:lnTo>
                      <a:pt x="10236" y="0"/>
                    </a:lnTo>
                    <a:lnTo>
                      <a:pt x="10213" y="0"/>
                    </a:lnTo>
                    <a:lnTo>
                      <a:pt x="10190" y="0"/>
                    </a:lnTo>
                    <a:lnTo>
                      <a:pt x="10166" y="0"/>
                    </a:lnTo>
                    <a:lnTo>
                      <a:pt x="10141" y="0"/>
                    </a:lnTo>
                    <a:lnTo>
                      <a:pt x="10116" y="0"/>
                    </a:lnTo>
                    <a:lnTo>
                      <a:pt x="10090" y="0"/>
                    </a:lnTo>
                    <a:lnTo>
                      <a:pt x="10063" y="0"/>
                    </a:lnTo>
                    <a:lnTo>
                      <a:pt x="10037" y="0"/>
                    </a:lnTo>
                    <a:lnTo>
                      <a:pt x="10009" y="0"/>
                    </a:lnTo>
                    <a:lnTo>
                      <a:pt x="9981" y="0"/>
                    </a:lnTo>
                    <a:lnTo>
                      <a:pt x="9952" y="0"/>
                    </a:lnTo>
                    <a:lnTo>
                      <a:pt x="9924" y="0"/>
                    </a:lnTo>
                    <a:lnTo>
                      <a:pt x="9894" y="0"/>
                    </a:lnTo>
                    <a:lnTo>
                      <a:pt x="9863" y="0"/>
                    </a:lnTo>
                    <a:lnTo>
                      <a:pt x="9832" y="0"/>
                    </a:lnTo>
                    <a:lnTo>
                      <a:pt x="9802" y="0"/>
                    </a:lnTo>
                    <a:lnTo>
                      <a:pt x="9770" y="0"/>
                    </a:lnTo>
                    <a:lnTo>
                      <a:pt x="9738" y="0"/>
                    </a:lnTo>
                    <a:lnTo>
                      <a:pt x="9705" y="0"/>
                    </a:lnTo>
                    <a:lnTo>
                      <a:pt x="9672" y="0"/>
                    </a:lnTo>
                    <a:lnTo>
                      <a:pt x="9638" y="0"/>
                    </a:lnTo>
                    <a:lnTo>
                      <a:pt x="9604" y="0"/>
                    </a:lnTo>
                    <a:lnTo>
                      <a:pt x="9569" y="0"/>
                    </a:lnTo>
                    <a:lnTo>
                      <a:pt x="9535" y="0"/>
                    </a:lnTo>
                    <a:lnTo>
                      <a:pt x="9499" y="0"/>
                    </a:lnTo>
                    <a:lnTo>
                      <a:pt x="9464" y="0"/>
                    </a:lnTo>
                    <a:lnTo>
                      <a:pt x="9426" y="0"/>
                    </a:lnTo>
                    <a:lnTo>
                      <a:pt x="9390" y="0"/>
                    </a:lnTo>
                    <a:lnTo>
                      <a:pt x="9353" y="0"/>
                    </a:lnTo>
                    <a:lnTo>
                      <a:pt x="9316" y="0"/>
                    </a:lnTo>
                    <a:lnTo>
                      <a:pt x="9277" y="0"/>
                    </a:lnTo>
                    <a:lnTo>
                      <a:pt x="9239" y="0"/>
                    </a:lnTo>
                    <a:lnTo>
                      <a:pt x="9199" y="0"/>
                    </a:lnTo>
                    <a:lnTo>
                      <a:pt x="9161" y="0"/>
                    </a:lnTo>
                    <a:lnTo>
                      <a:pt x="9120" y="0"/>
                    </a:lnTo>
                    <a:lnTo>
                      <a:pt x="9081" y="0"/>
                    </a:lnTo>
                    <a:lnTo>
                      <a:pt x="9040" y="0"/>
                    </a:lnTo>
                    <a:lnTo>
                      <a:pt x="9000" y="0"/>
                    </a:lnTo>
                    <a:lnTo>
                      <a:pt x="8958" y="0"/>
                    </a:lnTo>
                    <a:lnTo>
                      <a:pt x="8916" y="0"/>
                    </a:lnTo>
                    <a:lnTo>
                      <a:pt x="8874" y="0"/>
                    </a:lnTo>
                    <a:lnTo>
                      <a:pt x="8832" y="0"/>
                    </a:lnTo>
                    <a:lnTo>
                      <a:pt x="8789" y="0"/>
                    </a:lnTo>
                    <a:lnTo>
                      <a:pt x="8746" y="0"/>
                    </a:lnTo>
                    <a:lnTo>
                      <a:pt x="8702" y="0"/>
                    </a:lnTo>
                    <a:lnTo>
                      <a:pt x="8658" y="0"/>
                    </a:lnTo>
                    <a:lnTo>
                      <a:pt x="8614" y="0"/>
                    </a:lnTo>
                    <a:lnTo>
                      <a:pt x="8569" y="0"/>
                    </a:lnTo>
                    <a:lnTo>
                      <a:pt x="8525" y="0"/>
                    </a:lnTo>
                    <a:lnTo>
                      <a:pt x="8479" y="0"/>
                    </a:lnTo>
                    <a:lnTo>
                      <a:pt x="8434" y="0"/>
                    </a:lnTo>
                    <a:lnTo>
                      <a:pt x="8388" y="0"/>
                    </a:lnTo>
                    <a:lnTo>
                      <a:pt x="8342" y="0"/>
                    </a:lnTo>
                    <a:lnTo>
                      <a:pt x="8296" y="0"/>
                    </a:lnTo>
                    <a:lnTo>
                      <a:pt x="8250" y="0"/>
                    </a:lnTo>
                    <a:lnTo>
                      <a:pt x="8203" y="0"/>
                    </a:lnTo>
                    <a:lnTo>
                      <a:pt x="8156" y="0"/>
                    </a:lnTo>
                    <a:lnTo>
                      <a:pt x="8107" y="0"/>
                    </a:lnTo>
                    <a:lnTo>
                      <a:pt x="8060" y="0"/>
                    </a:lnTo>
                    <a:lnTo>
                      <a:pt x="8012" y="0"/>
                    </a:lnTo>
                    <a:lnTo>
                      <a:pt x="7964" y="0"/>
                    </a:lnTo>
                    <a:lnTo>
                      <a:pt x="7914" y="0"/>
                    </a:lnTo>
                    <a:lnTo>
                      <a:pt x="7866" y="0"/>
                    </a:lnTo>
                    <a:lnTo>
                      <a:pt x="7817" y="0"/>
                    </a:lnTo>
                    <a:lnTo>
                      <a:pt x="7767" y="0"/>
                    </a:lnTo>
                    <a:lnTo>
                      <a:pt x="7718" y="0"/>
                    </a:lnTo>
                    <a:lnTo>
                      <a:pt x="7667" y="0"/>
                    </a:lnTo>
                    <a:lnTo>
                      <a:pt x="7618" y="0"/>
                    </a:lnTo>
                    <a:lnTo>
                      <a:pt x="7567" y="0"/>
                    </a:lnTo>
                    <a:lnTo>
                      <a:pt x="7517" y="0"/>
                    </a:lnTo>
                    <a:lnTo>
                      <a:pt x="7466" y="0"/>
                    </a:lnTo>
                    <a:lnTo>
                      <a:pt x="7415" y="0"/>
                    </a:lnTo>
                    <a:lnTo>
                      <a:pt x="7364" y="0"/>
                    </a:lnTo>
                    <a:lnTo>
                      <a:pt x="7313" y="0"/>
                    </a:lnTo>
                    <a:lnTo>
                      <a:pt x="7261" y="0"/>
                    </a:lnTo>
                    <a:lnTo>
                      <a:pt x="7210" y="0"/>
                    </a:lnTo>
                    <a:lnTo>
                      <a:pt x="7157" y="0"/>
                    </a:lnTo>
                    <a:lnTo>
                      <a:pt x="7105" y="0"/>
                    </a:lnTo>
                    <a:lnTo>
                      <a:pt x="7053" y="0"/>
                    </a:lnTo>
                    <a:lnTo>
                      <a:pt x="7000" y="0"/>
                    </a:lnTo>
                    <a:lnTo>
                      <a:pt x="6947" y="0"/>
                    </a:lnTo>
                    <a:lnTo>
                      <a:pt x="6895" y="0"/>
                    </a:lnTo>
                    <a:lnTo>
                      <a:pt x="6842" y="0"/>
                    </a:lnTo>
                    <a:lnTo>
                      <a:pt x="6789" y="0"/>
                    </a:lnTo>
                    <a:lnTo>
                      <a:pt x="6736" y="0"/>
                    </a:lnTo>
                    <a:lnTo>
                      <a:pt x="6683" y="0"/>
                    </a:lnTo>
                    <a:lnTo>
                      <a:pt x="6629" y="0"/>
                    </a:lnTo>
                    <a:lnTo>
                      <a:pt x="6575" y="0"/>
                    </a:lnTo>
                    <a:lnTo>
                      <a:pt x="6522" y="0"/>
                    </a:lnTo>
                    <a:lnTo>
                      <a:pt x="6468" y="0"/>
                    </a:lnTo>
                    <a:lnTo>
                      <a:pt x="6414" y="0"/>
                    </a:lnTo>
                    <a:lnTo>
                      <a:pt x="6360" y="0"/>
                    </a:lnTo>
                    <a:lnTo>
                      <a:pt x="6305" y="0"/>
                    </a:lnTo>
                    <a:lnTo>
                      <a:pt x="6252" y="0"/>
                    </a:lnTo>
                    <a:lnTo>
                      <a:pt x="6197" y="0"/>
                    </a:lnTo>
                    <a:lnTo>
                      <a:pt x="6143" y="0"/>
                    </a:lnTo>
                    <a:lnTo>
                      <a:pt x="6088" y="0"/>
                    </a:lnTo>
                    <a:lnTo>
                      <a:pt x="6033" y="0"/>
                    </a:lnTo>
                    <a:lnTo>
                      <a:pt x="5979" y="0"/>
                    </a:lnTo>
                    <a:lnTo>
                      <a:pt x="5925" y="0"/>
                    </a:lnTo>
                    <a:lnTo>
                      <a:pt x="5870" y="0"/>
                    </a:lnTo>
                    <a:lnTo>
                      <a:pt x="5815" y="0"/>
                    </a:lnTo>
                    <a:lnTo>
                      <a:pt x="5760" y="0"/>
                    </a:lnTo>
                    <a:lnTo>
                      <a:pt x="5705" y="0"/>
                    </a:lnTo>
                    <a:lnTo>
                      <a:pt x="5650" y="0"/>
                    </a:lnTo>
                    <a:lnTo>
                      <a:pt x="5595" y="0"/>
                    </a:lnTo>
                    <a:lnTo>
                      <a:pt x="5540" y="0"/>
                    </a:lnTo>
                    <a:lnTo>
                      <a:pt x="5485" y="0"/>
                    </a:lnTo>
                    <a:lnTo>
                      <a:pt x="5430" y="0"/>
                    </a:lnTo>
                    <a:lnTo>
                      <a:pt x="5375" y="0"/>
                    </a:lnTo>
                    <a:lnTo>
                      <a:pt x="5321" y="0"/>
                    </a:lnTo>
                    <a:lnTo>
                      <a:pt x="5266" y="0"/>
                    </a:lnTo>
                    <a:lnTo>
                      <a:pt x="5211" y="0"/>
                    </a:lnTo>
                    <a:lnTo>
                      <a:pt x="5156" y="0"/>
                    </a:lnTo>
                    <a:lnTo>
                      <a:pt x="5100" y="0"/>
                    </a:lnTo>
                    <a:lnTo>
                      <a:pt x="5046" y="0"/>
                    </a:lnTo>
                    <a:lnTo>
                      <a:pt x="4991" y="0"/>
                    </a:lnTo>
                    <a:lnTo>
                      <a:pt x="4936" y="0"/>
                    </a:lnTo>
                    <a:lnTo>
                      <a:pt x="4881" y="0"/>
                    </a:lnTo>
                    <a:lnTo>
                      <a:pt x="4826" y="0"/>
                    </a:lnTo>
                    <a:lnTo>
                      <a:pt x="4771" y="0"/>
                    </a:lnTo>
                    <a:lnTo>
                      <a:pt x="4716" y="0"/>
                    </a:lnTo>
                    <a:lnTo>
                      <a:pt x="4661" y="0"/>
                    </a:lnTo>
                    <a:lnTo>
                      <a:pt x="4608" y="0"/>
                    </a:lnTo>
                    <a:lnTo>
                      <a:pt x="4553" y="0"/>
                    </a:lnTo>
                    <a:lnTo>
                      <a:pt x="4498" y="0"/>
                    </a:lnTo>
                    <a:lnTo>
                      <a:pt x="4444" y="0"/>
                    </a:lnTo>
                    <a:lnTo>
                      <a:pt x="4389" y="0"/>
                    </a:lnTo>
                    <a:lnTo>
                      <a:pt x="4336" y="0"/>
                    </a:lnTo>
                    <a:lnTo>
                      <a:pt x="4281" y="0"/>
                    </a:lnTo>
                    <a:lnTo>
                      <a:pt x="4227" y="0"/>
                    </a:lnTo>
                    <a:lnTo>
                      <a:pt x="4173" y="0"/>
                    </a:lnTo>
                    <a:lnTo>
                      <a:pt x="4119" y="0"/>
                    </a:lnTo>
                    <a:lnTo>
                      <a:pt x="4066" y="0"/>
                    </a:lnTo>
                    <a:lnTo>
                      <a:pt x="4012" y="0"/>
                    </a:lnTo>
                    <a:lnTo>
                      <a:pt x="3958" y="0"/>
                    </a:lnTo>
                    <a:lnTo>
                      <a:pt x="3905" y="0"/>
                    </a:lnTo>
                    <a:lnTo>
                      <a:pt x="3852" y="0"/>
                    </a:lnTo>
                    <a:lnTo>
                      <a:pt x="3799" y="0"/>
                    </a:lnTo>
                    <a:lnTo>
                      <a:pt x="3746" y="0"/>
                    </a:lnTo>
                    <a:lnTo>
                      <a:pt x="3694" y="0"/>
                    </a:lnTo>
                    <a:lnTo>
                      <a:pt x="3641" y="0"/>
                    </a:lnTo>
                    <a:lnTo>
                      <a:pt x="3588" y="0"/>
                    </a:lnTo>
                    <a:lnTo>
                      <a:pt x="3536" y="0"/>
                    </a:lnTo>
                    <a:lnTo>
                      <a:pt x="3484" y="0"/>
                    </a:lnTo>
                    <a:lnTo>
                      <a:pt x="3431" y="0"/>
                    </a:lnTo>
                    <a:lnTo>
                      <a:pt x="3380" y="0"/>
                    </a:lnTo>
                    <a:lnTo>
                      <a:pt x="3328" y="0"/>
                    </a:lnTo>
                    <a:lnTo>
                      <a:pt x="3277" y="0"/>
                    </a:lnTo>
                    <a:lnTo>
                      <a:pt x="3226" y="0"/>
                    </a:lnTo>
                    <a:lnTo>
                      <a:pt x="3174" y="0"/>
                    </a:lnTo>
                    <a:lnTo>
                      <a:pt x="3124" y="0"/>
                    </a:lnTo>
                    <a:lnTo>
                      <a:pt x="3073" y="0"/>
                    </a:lnTo>
                    <a:lnTo>
                      <a:pt x="3023" y="0"/>
                    </a:lnTo>
                    <a:lnTo>
                      <a:pt x="2974" y="0"/>
                    </a:lnTo>
                    <a:lnTo>
                      <a:pt x="2923" y="0"/>
                    </a:lnTo>
                    <a:lnTo>
                      <a:pt x="2874" y="0"/>
                    </a:lnTo>
                    <a:lnTo>
                      <a:pt x="2824" y="0"/>
                    </a:lnTo>
                    <a:lnTo>
                      <a:pt x="2775" y="0"/>
                    </a:lnTo>
                    <a:lnTo>
                      <a:pt x="2727" y="0"/>
                    </a:lnTo>
                    <a:lnTo>
                      <a:pt x="2677" y="0"/>
                    </a:lnTo>
                    <a:lnTo>
                      <a:pt x="2629" y="0"/>
                    </a:lnTo>
                    <a:lnTo>
                      <a:pt x="2581" y="0"/>
                    </a:lnTo>
                    <a:lnTo>
                      <a:pt x="2534" y="0"/>
                    </a:lnTo>
                    <a:lnTo>
                      <a:pt x="2485" y="0"/>
                    </a:lnTo>
                    <a:lnTo>
                      <a:pt x="2438" y="0"/>
                    </a:lnTo>
                    <a:lnTo>
                      <a:pt x="2392" y="0"/>
                    </a:lnTo>
                    <a:lnTo>
                      <a:pt x="2345" y="0"/>
                    </a:lnTo>
                    <a:lnTo>
                      <a:pt x="2299" y="0"/>
                    </a:lnTo>
                    <a:lnTo>
                      <a:pt x="2253" y="0"/>
                    </a:lnTo>
                    <a:lnTo>
                      <a:pt x="2207" y="0"/>
                    </a:lnTo>
                    <a:lnTo>
                      <a:pt x="2162" y="0"/>
                    </a:lnTo>
                    <a:lnTo>
                      <a:pt x="2115" y="0"/>
                    </a:lnTo>
                    <a:lnTo>
                      <a:pt x="2072" y="0"/>
                    </a:lnTo>
                    <a:lnTo>
                      <a:pt x="2027" y="0"/>
                    </a:lnTo>
                    <a:lnTo>
                      <a:pt x="1983" y="0"/>
                    </a:lnTo>
                    <a:lnTo>
                      <a:pt x="1939" y="0"/>
                    </a:lnTo>
                    <a:lnTo>
                      <a:pt x="1895" y="0"/>
                    </a:lnTo>
                    <a:lnTo>
                      <a:pt x="1852" y="0"/>
                    </a:lnTo>
                    <a:lnTo>
                      <a:pt x="1809" y="0"/>
                    </a:lnTo>
                    <a:lnTo>
                      <a:pt x="1766" y="0"/>
                    </a:lnTo>
                    <a:lnTo>
                      <a:pt x="1725" y="0"/>
                    </a:lnTo>
                    <a:lnTo>
                      <a:pt x="1683" y="0"/>
                    </a:lnTo>
                    <a:lnTo>
                      <a:pt x="1641" y="0"/>
                    </a:lnTo>
                    <a:lnTo>
                      <a:pt x="1601" y="0"/>
                    </a:lnTo>
                    <a:lnTo>
                      <a:pt x="1560" y="0"/>
                    </a:lnTo>
                    <a:lnTo>
                      <a:pt x="1521" y="0"/>
                    </a:lnTo>
                    <a:lnTo>
                      <a:pt x="1481" y="0"/>
                    </a:lnTo>
                    <a:lnTo>
                      <a:pt x="1442" y="0"/>
                    </a:lnTo>
                    <a:lnTo>
                      <a:pt x="1402" y="0"/>
                    </a:lnTo>
                    <a:lnTo>
                      <a:pt x="1364" y="0"/>
                    </a:lnTo>
                    <a:lnTo>
                      <a:pt x="1325" y="0"/>
                    </a:lnTo>
                    <a:lnTo>
                      <a:pt x="1288" y="0"/>
                    </a:lnTo>
                    <a:lnTo>
                      <a:pt x="1251" y="0"/>
                    </a:lnTo>
                    <a:lnTo>
                      <a:pt x="1214" y="0"/>
                    </a:lnTo>
                    <a:lnTo>
                      <a:pt x="1178" y="0"/>
                    </a:lnTo>
                    <a:lnTo>
                      <a:pt x="1142" y="0"/>
                    </a:lnTo>
                    <a:lnTo>
                      <a:pt x="1107" y="0"/>
                    </a:lnTo>
                    <a:lnTo>
                      <a:pt x="1072" y="0"/>
                    </a:lnTo>
                    <a:lnTo>
                      <a:pt x="1037" y="0"/>
                    </a:lnTo>
                    <a:lnTo>
                      <a:pt x="1003" y="0"/>
                    </a:lnTo>
                    <a:lnTo>
                      <a:pt x="969" y="0"/>
                    </a:lnTo>
                    <a:lnTo>
                      <a:pt x="936" y="0"/>
                    </a:lnTo>
                    <a:lnTo>
                      <a:pt x="904" y="0"/>
                    </a:lnTo>
                    <a:lnTo>
                      <a:pt x="871" y="0"/>
                    </a:lnTo>
                    <a:lnTo>
                      <a:pt x="839" y="0"/>
                    </a:lnTo>
                    <a:lnTo>
                      <a:pt x="808" y="0"/>
                    </a:lnTo>
                    <a:lnTo>
                      <a:pt x="778" y="0"/>
                    </a:lnTo>
                    <a:lnTo>
                      <a:pt x="748" y="0"/>
                    </a:lnTo>
                    <a:lnTo>
                      <a:pt x="718" y="0"/>
                    </a:lnTo>
                    <a:lnTo>
                      <a:pt x="689" y="0"/>
                    </a:lnTo>
                    <a:lnTo>
                      <a:pt x="660" y="0"/>
                    </a:lnTo>
                    <a:lnTo>
                      <a:pt x="632" y="0"/>
                    </a:lnTo>
                    <a:lnTo>
                      <a:pt x="604" y="0"/>
                    </a:lnTo>
                    <a:lnTo>
                      <a:pt x="578" y="0"/>
                    </a:lnTo>
                    <a:lnTo>
                      <a:pt x="552" y="0"/>
                    </a:lnTo>
                    <a:lnTo>
                      <a:pt x="525" y="0"/>
                    </a:lnTo>
                    <a:lnTo>
                      <a:pt x="500" y="0"/>
                    </a:lnTo>
                    <a:lnTo>
                      <a:pt x="475" y="0"/>
                    </a:lnTo>
                    <a:lnTo>
                      <a:pt x="451" y="0"/>
                    </a:lnTo>
                    <a:lnTo>
                      <a:pt x="428" y="0"/>
                    </a:lnTo>
                    <a:lnTo>
                      <a:pt x="405" y="0"/>
                    </a:lnTo>
                    <a:lnTo>
                      <a:pt x="382" y="0"/>
                    </a:lnTo>
                    <a:lnTo>
                      <a:pt x="360" y="0"/>
                    </a:lnTo>
                    <a:lnTo>
                      <a:pt x="339" y="0"/>
                    </a:lnTo>
                    <a:lnTo>
                      <a:pt x="318" y="0"/>
                    </a:lnTo>
                    <a:lnTo>
                      <a:pt x="297" y="0"/>
                    </a:lnTo>
                    <a:lnTo>
                      <a:pt x="278" y="0"/>
                    </a:lnTo>
                    <a:lnTo>
                      <a:pt x="259" y="0"/>
                    </a:lnTo>
                    <a:lnTo>
                      <a:pt x="241" y="0"/>
                    </a:lnTo>
                    <a:lnTo>
                      <a:pt x="224" y="0"/>
                    </a:lnTo>
                    <a:lnTo>
                      <a:pt x="206" y="0"/>
                    </a:lnTo>
                    <a:lnTo>
                      <a:pt x="189" y="0"/>
                    </a:lnTo>
                    <a:lnTo>
                      <a:pt x="174" y="0"/>
                    </a:lnTo>
                    <a:lnTo>
                      <a:pt x="159" y="0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17" y="0"/>
                    </a:lnTo>
                    <a:lnTo>
                      <a:pt x="105" y="0"/>
                    </a:lnTo>
                    <a:lnTo>
                      <a:pt x="93" y="0"/>
                    </a:lnTo>
                    <a:lnTo>
                      <a:pt x="82" y="0"/>
                    </a:lnTo>
                    <a:lnTo>
                      <a:pt x="72" y="0"/>
                    </a:lnTo>
                    <a:lnTo>
                      <a:pt x="62" y="0"/>
                    </a:lnTo>
                    <a:lnTo>
                      <a:pt x="52" y="0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8"/>
                    </a:lnTo>
                    <a:lnTo>
                      <a:pt x="5" y="48"/>
                    </a:lnTo>
                    <a:lnTo>
                      <a:pt x="8" y="48"/>
                    </a:lnTo>
                    <a:lnTo>
                      <a:pt x="13" y="48"/>
                    </a:lnTo>
                    <a:lnTo>
                      <a:pt x="18" y="48"/>
                    </a:lnTo>
                    <a:lnTo>
                      <a:pt x="24" y="48"/>
                    </a:lnTo>
                    <a:lnTo>
                      <a:pt x="29" y="48"/>
                    </a:lnTo>
                    <a:lnTo>
                      <a:pt x="37" y="48"/>
                    </a:lnTo>
                    <a:lnTo>
                      <a:pt x="45" y="48"/>
                    </a:lnTo>
                    <a:lnTo>
                      <a:pt x="52" y="48"/>
                    </a:lnTo>
                    <a:lnTo>
                      <a:pt x="62" y="48"/>
                    </a:lnTo>
                    <a:lnTo>
                      <a:pt x="72" y="48"/>
                    </a:lnTo>
                    <a:lnTo>
                      <a:pt x="82" y="48"/>
                    </a:lnTo>
                    <a:lnTo>
                      <a:pt x="93" y="48"/>
                    </a:lnTo>
                    <a:lnTo>
                      <a:pt x="105" y="48"/>
                    </a:lnTo>
                    <a:lnTo>
                      <a:pt x="117" y="48"/>
                    </a:lnTo>
                    <a:lnTo>
                      <a:pt x="130" y="48"/>
                    </a:lnTo>
                    <a:lnTo>
                      <a:pt x="144" y="48"/>
                    </a:lnTo>
                    <a:lnTo>
                      <a:pt x="159" y="48"/>
                    </a:lnTo>
                    <a:lnTo>
                      <a:pt x="174" y="48"/>
                    </a:lnTo>
                    <a:lnTo>
                      <a:pt x="189" y="48"/>
                    </a:lnTo>
                    <a:lnTo>
                      <a:pt x="206" y="48"/>
                    </a:lnTo>
                    <a:lnTo>
                      <a:pt x="224" y="48"/>
                    </a:lnTo>
                    <a:lnTo>
                      <a:pt x="241" y="48"/>
                    </a:lnTo>
                    <a:lnTo>
                      <a:pt x="259" y="48"/>
                    </a:lnTo>
                    <a:lnTo>
                      <a:pt x="278" y="48"/>
                    </a:lnTo>
                    <a:lnTo>
                      <a:pt x="297" y="48"/>
                    </a:lnTo>
                    <a:lnTo>
                      <a:pt x="318" y="48"/>
                    </a:lnTo>
                    <a:lnTo>
                      <a:pt x="339" y="48"/>
                    </a:lnTo>
                    <a:lnTo>
                      <a:pt x="360" y="48"/>
                    </a:lnTo>
                    <a:lnTo>
                      <a:pt x="382" y="48"/>
                    </a:lnTo>
                    <a:lnTo>
                      <a:pt x="403" y="48"/>
                    </a:lnTo>
                    <a:lnTo>
                      <a:pt x="427" y="48"/>
                    </a:lnTo>
                    <a:lnTo>
                      <a:pt x="451" y="48"/>
                    </a:lnTo>
                    <a:lnTo>
                      <a:pt x="475" y="48"/>
                    </a:lnTo>
                    <a:lnTo>
                      <a:pt x="500" y="48"/>
                    </a:lnTo>
                    <a:lnTo>
                      <a:pt x="525" y="48"/>
                    </a:lnTo>
                    <a:lnTo>
                      <a:pt x="551" y="48"/>
                    </a:lnTo>
                    <a:lnTo>
                      <a:pt x="577" y="48"/>
                    </a:lnTo>
                    <a:lnTo>
                      <a:pt x="604" y="48"/>
                    </a:lnTo>
                    <a:lnTo>
                      <a:pt x="632" y="48"/>
                    </a:lnTo>
                    <a:lnTo>
                      <a:pt x="660" y="48"/>
                    </a:lnTo>
                    <a:lnTo>
                      <a:pt x="689" y="48"/>
                    </a:lnTo>
                    <a:lnTo>
                      <a:pt x="717" y="48"/>
                    </a:lnTo>
                    <a:lnTo>
                      <a:pt x="747" y="48"/>
                    </a:lnTo>
                    <a:lnTo>
                      <a:pt x="778" y="48"/>
                    </a:lnTo>
                    <a:lnTo>
                      <a:pt x="808" y="48"/>
                    </a:lnTo>
                    <a:lnTo>
                      <a:pt x="839" y="48"/>
                    </a:lnTo>
                    <a:lnTo>
                      <a:pt x="871" y="48"/>
                    </a:lnTo>
                    <a:lnTo>
                      <a:pt x="903" y="48"/>
                    </a:lnTo>
                    <a:lnTo>
                      <a:pt x="936" y="48"/>
                    </a:lnTo>
                    <a:lnTo>
                      <a:pt x="969" y="48"/>
                    </a:lnTo>
                    <a:lnTo>
                      <a:pt x="1003" y="48"/>
                    </a:lnTo>
                    <a:lnTo>
                      <a:pt x="1037" y="48"/>
                    </a:lnTo>
                    <a:lnTo>
                      <a:pt x="1071" y="48"/>
                    </a:lnTo>
                    <a:lnTo>
                      <a:pt x="1106" y="48"/>
                    </a:lnTo>
                    <a:lnTo>
                      <a:pt x="1141" y="48"/>
                    </a:lnTo>
                    <a:lnTo>
                      <a:pt x="1177" y="48"/>
                    </a:lnTo>
                    <a:lnTo>
                      <a:pt x="1213" y="48"/>
                    </a:lnTo>
                    <a:lnTo>
                      <a:pt x="1251" y="48"/>
                    </a:lnTo>
                    <a:lnTo>
                      <a:pt x="1288" y="48"/>
                    </a:lnTo>
                    <a:lnTo>
                      <a:pt x="1325" y="48"/>
                    </a:lnTo>
                    <a:lnTo>
                      <a:pt x="1364" y="48"/>
                    </a:lnTo>
                    <a:lnTo>
                      <a:pt x="1402" y="48"/>
                    </a:lnTo>
                    <a:lnTo>
                      <a:pt x="1441" y="48"/>
                    </a:lnTo>
                    <a:lnTo>
                      <a:pt x="1480" y="48"/>
                    </a:lnTo>
                    <a:lnTo>
                      <a:pt x="1520" y="48"/>
                    </a:lnTo>
                    <a:lnTo>
                      <a:pt x="1560" y="48"/>
                    </a:lnTo>
                    <a:lnTo>
                      <a:pt x="1601" y="48"/>
                    </a:lnTo>
                    <a:lnTo>
                      <a:pt x="1641" y="48"/>
                    </a:lnTo>
                    <a:lnTo>
                      <a:pt x="1683" y="48"/>
                    </a:lnTo>
                    <a:lnTo>
                      <a:pt x="1725" y="48"/>
                    </a:lnTo>
                    <a:lnTo>
                      <a:pt x="1766" y="48"/>
                    </a:lnTo>
                    <a:lnTo>
                      <a:pt x="1808" y="48"/>
                    </a:lnTo>
                    <a:lnTo>
                      <a:pt x="1851" y="48"/>
                    </a:lnTo>
                    <a:lnTo>
                      <a:pt x="1895" y="48"/>
                    </a:lnTo>
                    <a:lnTo>
                      <a:pt x="1938" y="48"/>
                    </a:lnTo>
                    <a:lnTo>
                      <a:pt x="1982" y="48"/>
                    </a:lnTo>
                    <a:lnTo>
                      <a:pt x="2025" y="48"/>
                    </a:lnTo>
                    <a:lnTo>
                      <a:pt x="2070" y="48"/>
                    </a:lnTo>
                    <a:lnTo>
                      <a:pt x="2115" y="48"/>
                    </a:lnTo>
                    <a:lnTo>
                      <a:pt x="2160" y="48"/>
                    </a:lnTo>
                    <a:lnTo>
                      <a:pt x="2205" y="48"/>
                    </a:lnTo>
                    <a:lnTo>
                      <a:pt x="2252" y="48"/>
                    </a:lnTo>
                    <a:lnTo>
                      <a:pt x="2298" y="48"/>
                    </a:lnTo>
                    <a:lnTo>
                      <a:pt x="2344" y="48"/>
                    </a:lnTo>
                    <a:lnTo>
                      <a:pt x="2391" y="48"/>
                    </a:lnTo>
                    <a:lnTo>
                      <a:pt x="2438" y="48"/>
                    </a:lnTo>
                    <a:lnTo>
                      <a:pt x="2485" y="48"/>
                    </a:lnTo>
                    <a:lnTo>
                      <a:pt x="2532" y="48"/>
                    </a:lnTo>
                    <a:lnTo>
                      <a:pt x="2581" y="48"/>
                    </a:lnTo>
                    <a:lnTo>
                      <a:pt x="2628" y="48"/>
                    </a:lnTo>
                    <a:lnTo>
                      <a:pt x="2676" y="48"/>
                    </a:lnTo>
                    <a:lnTo>
                      <a:pt x="2726" y="48"/>
                    </a:lnTo>
                    <a:lnTo>
                      <a:pt x="2774" y="48"/>
                    </a:lnTo>
                    <a:lnTo>
                      <a:pt x="2823" y="48"/>
                    </a:lnTo>
                    <a:lnTo>
                      <a:pt x="2873" y="48"/>
                    </a:lnTo>
                    <a:lnTo>
                      <a:pt x="2922" y="48"/>
                    </a:lnTo>
                    <a:lnTo>
                      <a:pt x="2973" y="48"/>
                    </a:lnTo>
                    <a:lnTo>
                      <a:pt x="3022" y="48"/>
                    </a:lnTo>
                    <a:lnTo>
                      <a:pt x="3072" y="48"/>
                    </a:lnTo>
                    <a:lnTo>
                      <a:pt x="3123" y="48"/>
                    </a:lnTo>
                    <a:lnTo>
                      <a:pt x="3173" y="48"/>
                    </a:lnTo>
                    <a:lnTo>
                      <a:pt x="3225" y="48"/>
                    </a:lnTo>
                    <a:lnTo>
                      <a:pt x="3275" y="48"/>
                    </a:lnTo>
                    <a:lnTo>
                      <a:pt x="3327" y="48"/>
                    </a:lnTo>
                    <a:lnTo>
                      <a:pt x="3379" y="48"/>
                    </a:lnTo>
                    <a:lnTo>
                      <a:pt x="3430" y="48"/>
                    </a:lnTo>
                    <a:lnTo>
                      <a:pt x="3483" y="48"/>
                    </a:lnTo>
                    <a:lnTo>
                      <a:pt x="3534" y="48"/>
                    </a:lnTo>
                    <a:lnTo>
                      <a:pt x="3587" y="48"/>
                    </a:lnTo>
                    <a:lnTo>
                      <a:pt x="3639" y="48"/>
                    </a:lnTo>
                    <a:lnTo>
                      <a:pt x="3691" y="48"/>
                    </a:lnTo>
                    <a:lnTo>
                      <a:pt x="3744" y="48"/>
                    </a:lnTo>
                    <a:lnTo>
                      <a:pt x="3798" y="48"/>
                    </a:lnTo>
                    <a:lnTo>
                      <a:pt x="3850" y="48"/>
                    </a:lnTo>
                    <a:lnTo>
                      <a:pt x="3903" y="48"/>
                    </a:lnTo>
                    <a:lnTo>
                      <a:pt x="3957" y="48"/>
                    </a:lnTo>
                    <a:lnTo>
                      <a:pt x="4011" y="48"/>
                    </a:lnTo>
                    <a:lnTo>
                      <a:pt x="4064" y="48"/>
                    </a:lnTo>
                    <a:lnTo>
                      <a:pt x="4118" y="48"/>
                    </a:lnTo>
                    <a:lnTo>
                      <a:pt x="4172" y="48"/>
                    </a:lnTo>
                    <a:lnTo>
                      <a:pt x="4226" y="48"/>
                    </a:lnTo>
                    <a:lnTo>
                      <a:pt x="4280" y="48"/>
                    </a:lnTo>
                    <a:lnTo>
                      <a:pt x="4333" y="48"/>
                    </a:lnTo>
                    <a:lnTo>
                      <a:pt x="4388" y="48"/>
                    </a:lnTo>
                    <a:lnTo>
                      <a:pt x="4442" y="48"/>
                    </a:lnTo>
                    <a:lnTo>
                      <a:pt x="4497" y="48"/>
                    </a:lnTo>
                    <a:lnTo>
                      <a:pt x="4551" y="48"/>
                    </a:lnTo>
                    <a:lnTo>
                      <a:pt x="4605" y="48"/>
                    </a:lnTo>
                    <a:lnTo>
                      <a:pt x="4660" y="48"/>
                    </a:lnTo>
                    <a:lnTo>
                      <a:pt x="4715" y="48"/>
                    </a:lnTo>
                    <a:lnTo>
                      <a:pt x="4770" y="48"/>
                    </a:lnTo>
                    <a:lnTo>
                      <a:pt x="4825" y="48"/>
                    </a:lnTo>
                    <a:lnTo>
                      <a:pt x="4880" y="48"/>
                    </a:lnTo>
                    <a:lnTo>
                      <a:pt x="4935" y="48"/>
                    </a:lnTo>
                    <a:lnTo>
                      <a:pt x="4990" y="48"/>
                    </a:lnTo>
                    <a:lnTo>
                      <a:pt x="5044" y="48"/>
                    </a:lnTo>
                    <a:lnTo>
                      <a:pt x="5099" y="48"/>
                    </a:lnTo>
                    <a:lnTo>
                      <a:pt x="5154" y="48"/>
                    </a:lnTo>
                    <a:lnTo>
                      <a:pt x="5209" y="48"/>
                    </a:lnTo>
                    <a:lnTo>
                      <a:pt x="5264" y="48"/>
                    </a:lnTo>
                    <a:lnTo>
                      <a:pt x="5319" y="48"/>
                    </a:lnTo>
                    <a:lnTo>
                      <a:pt x="5373" y="48"/>
                    </a:lnTo>
                    <a:lnTo>
                      <a:pt x="5429" y="48"/>
                    </a:lnTo>
                    <a:lnTo>
                      <a:pt x="5483" y="48"/>
                    </a:lnTo>
                    <a:lnTo>
                      <a:pt x="5538" y="48"/>
                    </a:lnTo>
                    <a:lnTo>
                      <a:pt x="5593" y="48"/>
                    </a:lnTo>
                    <a:lnTo>
                      <a:pt x="5648" y="48"/>
                    </a:lnTo>
                    <a:lnTo>
                      <a:pt x="5703" y="48"/>
                    </a:lnTo>
                    <a:lnTo>
                      <a:pt x="5758" y="48"/>
                    </a:lnTo>
                    <a:lnTo>
                      <a:pt x="5813" y="48"/>
                    </a:lnTo>
                    <a:lnTo>
                      <a:pt x="5868" y="48"/>
                    </a:lnTo>
                    <a:lnTo>
                      <a:pt x="5922" y="48"/>
                    </a:lnTo>
                    <a:lnTo>
                      <a:pt x="5977" y="48"/>
                    </a:lnTo>
                    <a:lnTo>
                      <a:pt x="6031" y="48"/>
                    </a:lnTo>
                    <a:lnTo>
                      <a:pt x="6086" y="48"/>
                    </a:lnTo>
                    <a:lnTo>
                      <a:pt x="6141" y="48"/>
                    </a:lnTo>
                    <a:lnTo>
                      <a:pt x="6195" y="48"/>
                    </a:lnTo>
                    <a:lnTo>
                      <a:pt x="6249" y="48"/>
                    </a:lnTo>
                    <a:lnTo>
                      <a:pt x="6303" y="48"/>
                    </a:lnTo>
                    <a:lnTo>
                      <a:pt x="6358" y="48"/>
                    </a:lnTo>
                    <a:lnTo>
                      <a:pt x="6412" y="48"/>
                    </a:lnTo>
                    <a:lnTo>
                      <a:pt x="6466" y="48"/>
                    </a:lnTo>
                    <a:lnTo>
                      <a:pt x="6519" y="48"/>
                    </a:lnTo>
                    <a:lnTo>
                      <a:pt x="6573" y="48"/>
                    </a:lnTo>
                    <a:lnTo>
                      <a:pt x="6627" y="48"/>
                    </a:lnTo>
                    <a:lnTo>
                      <a:pt x="6681" y="48"/>
                    </a:lnTo>
                    <a:lnTo>
                      <a:pt x="6733" y="48"/>
                    </a:lnTo>
                    <a:lnTo>
                      <a:pt x="6787" y="48"/>
                    </a:lnTo>
                    <a:lnTo>
                      <a:pt x="6840" y="48"/>
                    </a:lnTo>
                    <a:lnTo>
                      <a:pt x="6892" y="48"/>
                    </a:lnTo>
                    <a:lnTo>
                      <a:pt x="6945" y="48"/>
                    </a:lnTo>
                    <a:lnTo>
                      <a:pt x="6998" y="48"/>
                    </a:lnTo>
                    <a:lnTo>
                      <a:pt x="7051" y="48"/>
                    </a:lnTo>
                    <a:lnTo>
                      <a:pt x="7103" y="48"/>
                    </a:lnTo>
                    <a:lnTo>
                      <a:pt x="7155" y="48"/>
                    </a:lnTo>
                    <a:lnTo>
                      <a:pt x="7206" y="48"/>
                    </a:lnTo>
                    <a:lnTo>
                      <a:pt x="7258" y="48"/>
                    </a:lnTo>
                    <a:lnTo>
                      <a:pt x="7310" y="48"/>
                    </a:lnTo>
                    <a:lnTo>
                      <a:pt x="7361" y="48"/>
                    </a:lnTo>
                    <a:lnTo>
                      <a:pt x="7413" y="48"/>
                    </a:lnTo>
                    <a:lnTo>
                      <a:pt x="7463" y="48"/>
                    </a:lnTo>
                    <a:lnTo>
                      <a:pt x="7514" y="48"/>
                    </a:lnTo>
                    <a:lnTo>
                      <a:pt x="7565" y="48"/>
                    </a:lnTo>
                    <a:lnTo>
                      <a:pt x="7615" y="48"/>
                    </a:lnTo>
                    <a:lnTo>
                      <a:pt x="7665" y="48"/>
                    </a:lnTo>
                    <a:lnTo>
                      <a:pt x="7714" y="48"/>
                    </a:lnTo>
                    <a:lnTo>
                      <a:pt x="7765" y="48"/>
                    </a:lnTo>
                    <a:lnTo>
                      <a:pt x="7814" y="48"/>
                    </a:lnTo>
                    <a:lnTo>
                      <a:pt x="7863" y="48"/>
                    </a:lnTo>
                    <a:lnTo>
                      <a:pt x="7912" y="48"/>
                    </a:lnTo>
                    <a:lnTo>
                      <a:pt x="7960" y="48"/>
                    </a:lnTo>
                    <a:lnTo>
                      <a:pt x="8009" y="48"/>
                    </a:lnTo>
                    <a:lnTo>
                      <a:pt x="8057" y="48"/>
                    </a:lnTo>
                    <a:lnTo>
                      <a:pt x="8105" y="48"/>
                    </a:lnTo>
                    <a:lnTo>
                      <a:pt x="8152" y="48"/>
                    </a:lnTo>
                    <a:lnTo>
                      <a:pt x="8200" y="48"/>
                    </a:lnTo>
                    <a:lnTo>
                      <a:pt x="8247" y="48"/>
                    </a:lnTo>
                    <a:lnTo>
                      <a:pt x="8293" y="48"/>
                    </a:lnTo>
                    <a:lnTo>
                      <a:pt x="8340" y="48"/>
                    </a:lnTo>
                    <a:lnTo>
                      <a:pt x="8386" y="48"/>
                    </a:lnTo>
                    <a:lnTo>
                      <a:pt x="8431" y="48"/>
                    </a:lnTo>
                    <a:lnTo>
                      <a:pt x="8477" y="48"/>
                    </a:lnTo>
                    <a:lnTo>
                      <a:pt x="8522" y="48"/>
                    </a:lnTo>
                    <a:lnTo>
                      <a:pt x="8567" y="48"/>
                    </a:lnTo>
                    <a:lnTo>
                      <a:pt x="8611" y="48"/>
                    </a:lnTo>
                    <a:lnTo>
                      <a:pt x="8655" y="48"/>
                    </a:lnTo>
                    <a:lnTo>
                      <a:pt x="8699" y="48"/>
                    </a:lnTo>
                    <a:lnTo>
                      <a:pt x="8743" y="48"/>
                    </a:lnTo>
                    <a:lnTo>
                      <a:pt x="8786" y="48"/>
                    </a:lnTo>
                    <a:lnTo>
                      <a:pt x="8828" y="48"/>
                    </a:lnTo>
                    <a:lnTo>
                      <a:pt x="8871" y="48"/>
                    </a:lnTo>
                    <a:lnTo>
                      <a:pt x="8913" y="48"/>
                    </a:lnTo>
                    <a:lnTo>
                      <a:pt x="8955" y="48"/>
                    </a:lnTo>
                    <a:lnTo>
                      <a:pt x="8996" y="48"/>
                    </a:lnTo>
                    <a:lnTo>
                      <a:pt x="9037" y="48"/>
                    </a:lnTo>
                    <a:lnTo>
                      <a:pt x="9077" y="48"/>
                    </a:lnTo>
                    <a:lnTo>
                      <a:pt x="9117" y="48"/>
                    </a:lnTo>
                    <a:lnTo>
                      <a:pt x="9158" y="48"/>
                    </a:lnTo>
                    <a:lnTo>
                      <a:pt x="9196" y="48"/>
                    </a:lnTo>
                    <a:lnTo>
                      <a:pt x="9235" y="48"/>
                    </a:lnTo>
                    <a:lnTo>
                      <a:pt x="9274" y="48"/>
                    </a:lnTo>
                    <a:lnTo>
                      <a:pt x="9312" y="48"/>
                    </a:lnTo>
                    <a:lnTo>
                      <a:pt x="9350" y="48"/>
                    </a:lnTo>
                    <a:lnTo>
                      <a:pt x="9387" y="48"/>
                    </a:lnTo>
                    <a:lnTo>
                      <a:pt x="9423" y="48"/>
                    </a:lnTo>
                    <a:lnTo>
                      <a:pt x="9459" y="48"/>
                    </a:lnTo>
                    <a:lnTo>
                      <a:pt x="9496" y="48"/>
                    </a:lnTo>
                    <a:lnTo>
                      <a:pt x="9531" y="48"/>
                    </a:lnTo>
                    <a:lnTo>
                      <a:pt x="9566" y="48"/>
                    </a:lnTo>
                    <a:lnTo>
                      <a:pt x="9601" y="48"/>
                    </a:lnTo>
                    <a:lnTo>
                      <a:pt x="9635" y="48"/>
                    </a:lnTo>
                    <a:lnTo>
                      <a:pt x="9668" y="48"/>
                    </a:lnTo>
                    <a:lnTo>
                      <a:pt x="9702" y="48"/>
                    </a:lnTo>
                    <a:lnTo>
                      <a:pt x="9734" y="48"/>
                    </a:lnTo>
                    <a:lnTo>
                      <a:pt x="9767" y="48"/>
                    </a:lnTo>
                    <a:lnTo>
                      <a:pt x="9797" y="48"/>
                    </a:lnTo>
                    <a:lnTo>
                      <a:pt x="9829" y="48"/>
                    </a:lnTo>
                    <a:lnTo>
                      <a:pt x="9860" y="48"/>
                    </a:lnTo>
                    <a:lnTo>
                      <a:pt x="9890" y="48"/>
                    </a:lnTo>
                    <a:lnTo>
                      <a:pt x="9919" y="48"/>
                    </a:lnTo>
                    <a:lnTo>
                      <a:pt x="9949" y="48"/>
                    </a:lnTo>
                    <a:lnTo>
                      <a:pt x="9977" y="48"/>
                    </a:lnTo>
                    <a:lnTo>
                      <a:pt x="10005" y="48"/>
                    </a:lnTo>
                    <a:lnTo>
                      <a:pt x="10033" y="48"/>
                    </a:lnTo>
                    <a:lnTo>
                      <a:pt x="10060" y="48"/>
                    </a:lnTo>
                    <a:lnTo>
                      <a:pt x="10086" y="48"/>
                    </a:lnTo>
                    <a:lnTo>
                      <a:pt x="10112" y="48"/>
                    </a:lnTo>
                    <a:lnTo>
                      <a:pt x="10138" y="48"/>
                    </a:lnTo>
                    <a:lnTo>
                      <a:pt x="10163" y="48"/>
                    </a:lnTo>
                    <a:lnTo>
                      <a:pt x="10187" y="48"/>
                    </a:lnTo>
                    <a:lnTo>
                      <a:pt x="10210" y="48"/>
                    </a:lnTo>
                    <a:lnTo>
                      <a:pt x="10233" y="48"/>
                    </a:lnTo>
                    <a:lnTo>
                      <a:pt x="10256" y="48"/>
                    </a:lnTo>
                    <a:lnTo>
                      <a:pt x="10278" y="48"/>
                    </a:lnTo>
                    <a:lnTo>
                      <a:pt x="10299" y="48"/>
                    </a:lnTo>
                    <a:lnTo>
                      <a:pt x="10320" y="48"/>
                    </a:lnTo>
                    <a:lnTo>
                      <a:pt x="10339" y="48"/>
                    </a:lnTo>
                    <a:lnTo>
                      <a:pt x="10359" y="48"/>
                    </a:lnTo>
                    <a:lnTo>
                      <a:pt x="10378" y="48"/>
                    </a:lnTo>
                    <a:lnTo>
                      <a:pt x="10397" y="48"/>
                    </a:lnTo>
                    <a:lnTo>
                      <a:pt x="10414" y="48"/>
                    </a:lnTo>
                    <a:lnTo>
                      <a:pt x="10431" y="48"/>
                    </a:lnTo>
                    <a:lnTo>
                      <a:pt x="10447" y="48"/>
                    </a:lnTo>
                    <a:lnTo>
                      <a:pt x="10463" y="48"/>
                    </a:lnTo>
                    <a:lnTo>
                      <a:pt x="10479" y="48"/>
                    </a:lnTo>
                    <a:lnTo>
                      <a:pt x="10493" y="48"/>
                    </a:lnTo>
                    <a:lnTo>
                      <a:pt x="10506" y="48"/>
                    </a:lnTo>
                    <a:lnTo>
                      <a:pt x="10519" y="48"/>
                    </a:lnTo>
                    <a:lnTo>
                      <a:pt x="10533" y="48"/>
                    </a:lnTo>
                    <a:lnTo>
                      <a:pt x="10544" y="48"/>
                    </a:lnTo>
                    <a:lnTo>
                      <a:pt x="10556" y="48"/>
                    </a:lnTo>
                    <a:lnTo>
                      <a:pt x="10566" y="48"/>
                    </a:lnTo>
                    <a:lnTo>
                      <a:pt x="10575" y="48"/>
                    </a:lnTo>
                    <a:lnTo>
                      <a:pt x="10584" y="48"/>
                    </a:lnTo>
                    <a:lnTo>
                      <a:pt x="10593" y="48"/>
                    </a:lnTo>
                    <a:lnTo>
                      <a:pt x="10601" y="48"/>
                    </a:lnTo>
                    <a:lnTo>
                      <a:pt x="10607" y="48"/>
                    </a:lnTo>
                    <a:lnTo>
                      <a:pt x="10614" y="48"/>
                    </a:lnTo>
                    <a:lnTo>
                      <a:pt x="10619" y="48"/>
                    </a:lnTo>
                    <a:lnTo>
                      <a:pt x="10624" y="48"/>
                    </a:lnTo>
                    <a:lnTo>
                      <a:pt x="10628" y="48"/>
                    </a:lnTo>
                    <a:lnTo>
                      <a:pt x="10631" y="48"/>
                    </a:lnTo>
                    <a:lnTo>
                      <a:pt x="10635" y="48"/>
                    </a:lnTo>
                    <a:lnTo>
                      <a:pt x="10636" y="48"/>
                    </a:lnTo>
                    <a:lnTo>
                      <a:pt x="10637" y="48"/>
                    </a:lnTo>
                    <a:lnTo>
                      <a:pt x="10638" y="48"/>
                    </a:lnTo>
                    <a:lnTo>
                      <a:pt x="10639" y="48"/>
                    </a:lnTo>
                    <a:lnTo>
                      <a:pt x="10641" y="48"/>
                    </a:lnTo>
                    <a:lnTo>
                      <a:pt x="10642" y="48"/>
                    </a:lnTo>
                    <a:lnTo>
                      <a:pt x="10641" y="32"/>
                    </a:lnTo>
                    <a:lnTo>
                      <a:pt x="10641" y="16"/>
                    </a:lnTo>
                    <a:lnTo>
                      <a:pt x="10641" y="0"/>
                    </a:lnTo>
                  </a:path>
                </a:pathLst>
              </a:custGeom>
              <a:solidFill>
                <a:srgbClr val="0000FF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679" y="6367699"/>
              <a:ext cx="172402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2579466" y="6409529"/>
              <a:ext cx="12442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CAARI2016</a:t>
              </a: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111790" y="339209"/>
            <a:ext cx="29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superposition is isotropic</a:t>
            </a:r>
          </a:p>
        </p:txBody>
      </p:sp>
    </p:spTree>
    <p:extLst>
      <p:ext uri="{BB962C8B-B14F-4D97-AF65-F5344CB8AC3E}">
        <p14:creationId xmlns:p14="http://schemas.microsoft.com/office/powerpoint/2010/main" val="492737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4A7AC-C6F4-4041-9DB5-7EEA6CA33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F19F5-4192-4C45-9075-69051977C6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693" y="1166018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What is the CBETA accelerator</a:t>
            </a:r>
          </a:p>
          <a:p>
            <a:pPr lvl="1"/>
            <a:r>
              <a:rPr lang="en-US" dirty="0"/>
              <a:t>Report on simple but very important ideas we introduced in the design of the CBETA accelerator</a:t>
            </a:r>
          </a:p>
          <a:p>
            <a:endParaRPr lang="en-US" dirty="0"/>
          </a:p>
          <a:p>
            <a:r>
              <a:rPr lang="en-US" dirty="0"/>
              <a:t>Description of the FFA cell</a:t>
            </a:r>
          </a:p>
          <a:p>
            <a:endParaRPr lang="en-US" dirty="0"/>
          </a:p>
          <a:p>
            <a:r>
              <a:rPr lang="en-US" dirty="0"/>
              <a:t>The field maps of the CBETA cell</a:t>
            </a:r>
          </a:p>
          <a:p>
            <a:endParaRPr lang="en-US" dirty="0"/>
          </a:p>
          <a:p>
            <a:r>
              <a:rPr lang="en-US" dirty="0"/>
              <a:t>Beam optics: (François </a:t>
            </a:r>
            <a:r>
              <a:rPr lang="en-US" dirty="0" err="1"/>
              <a:t>Méot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Using the field maps of the CBETA cell</a:t>
            </a:r>
          </a:p>
          <a:p>
            <a:pPr lvl="1"/>
            <a:r>
              <a:rPr lang="en-US" dirty="0"/>
              <a:t>Using the superposition of the field maps of the individual magnets of the CBETA cell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CB2A2B-23EA-4F6D-9D21-DB1A27507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58000" y="6388675"/>
            <a:ext cx="2133600" cy="365125"/>
          </a:xfrm>
        </p:spPr>
        <p:txBody>
          <a:bodyPr/>
          <a:lstStyle/>
          <a:p>
            <a:fld id="{B74A672C-86B4-4FE3-9748-BB707B239E8B}" type="slidenum">
              <a:rPr lang="en-US" smtClean="0"/>
              <a:t>2</a:t>
            </a:fld>
            <a:r>
              <a:rPr lang="en-US" dirty="0"/>
              <a:t>/11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76BFF46-1889-49F3-82D4-68C76E0C4A16}"/>
              </a:ext>
            </a:extLst>
          </p:cNvPr>
          <p:cNvGrpSpPr/>
          <p:nvPr/>
        </p:nvGrpSpPr>
        <p:grpSpPr>
          <a:xfrm>
            <a:off x="318690" y="6172203"/>
            <a:ext cx="8228410" cy="481436"/>
            <a:chOff x="318690" y="6172203"/>
            <a:chExt cx="8228410" cy="481436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55FE43B-4809-4153-AB58-9DC6C5D97AF2}"/>
                </a:ext>
              </a:extLst>
            </p:cNvPr>
            <p:cNvGrpSpPr/>
            <p:nvPr/>
          </p:nvGrpSpPr>
          <p:grpSpPr>
            <a:xfrm>
              <a:off x="318690" y="6172203"/>
              <a:ext cx="8228410" cy="447725"/>
              <a:chOff x="308679" y="6227933"/>
              <a:chExt cx="10971213" cy="596966"/>
            </a:xfrm>
          </p:grpSpPr>
          <p:sp>
            <p:nvSpPr>
              <p:cNvPr id="8" name="Freeform 2461">
                <a:extLst>
                  <a:ext uri="{FF2B5EF4-FFF2-40B4-BE49-F238E27FC236}">
                    <a16:creationId xmlns:a16="http://schemas.microsoft.com/office/drawing/2014/main" id="{D75C75A5-E2C9-4CEE-8134-90A2C47FD090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08679" y="6227933"/>
                <a:ext cx="10971213" cy="46038"/>
              </a:xfrm>
              <a:custGeom>
                <a:avLst/>
                <a:gdLst>
                  <a:gd name="T0" fmla="*/ 1327 w 10642"/>
                  <a:gd name="T1" fmla="*/ 0 h 48"/>
                  <a:gd name="T2" fmla="*/ 1314 w 10642"/>
                  <a:gd name="T3" fmla="*/ 0 h 48"/>
                  <a:gd name="T4" fmla="*/ 1293 w 10642"/>
                  <a:gd name="T5" fmla="*/ 0 h 48"/>
                  <a:gd name="T6" fmla="*/ 1265 w 10642"/>
                  <a:gd name="T7" fmla="*/ 0 h 48"/>
                  <a:gd name="T8" fmla="*/ 1229 w 10642"/>
                  <a:gd name="T9" fmla="*/ 0 h 48"/>
                  <a:gd name="T10" fmla="*/ 1188 w 10642"/>
                  <a:gd name="T11" fmla="*/ 0 h 48"/>
                  <a:gd name="T12" fmla="*/ 1140 w 10642"/>
                  <a:gd name="T13" fmla="*/ 0 h 48"/>
                  <a:gd name="T14" fmla="*/ 1088 w 10642"/>
                  <a:gd name="T15" fmla="*/ 0 h 48"/>
                  <a:gd name="T16" fmla="*/ 1032 w 10642"/>
                  <a:gd name="T17" fmla="*/ 0 h 48"/>
                  <a:gd name="T18" fmla="*/ 971 w 10642"/>
                  <a:gd name="T19" fmla="*/ 0 h 48"/>
                  <a:gd name="T20" fmla="*/ 908 w 10642"/>
                  <a:gd name="T21" fmla="*/ 0 h 48"/>
                  <a:gd name="T22" fmla="*/ 842 w 10642"/>
                  <a:gd name="T23" fmla="*/ 0 h 48"/>
                  <a:gd name="T24" fmla="*/ 775 w 10642"/>
                  <a:gd name="T25" fmla="*/ 0 h 48"/>
                  <a:gd name="T26" fmla="*/ 707 w 10642"/>
                  <a:gd name="T27" fmla="*/ 0 h 48"/>
                  <a:gd name="T28" fmla="*/ 638 w 10642"/>
                  <a:gd name="T29" fmla="*/ 0 h 48"/>
                  <a:gd name="T30" fmla="*/ 570 w 10642"/>
                  <a:gd name="T31" fmla="*/ 0 h 48"/>
                  <a:gd name="T32" fmla="*/ 502 w 10642"/>
                  <a:gd name="T33" fmla="*/ 0 h 48"/>
                  <a:gd name="T34" fmla="*/ 436 w 10642"/>
                  <a:gd name="T35" fmla="*/ 0 h 48"/>
                  <a:gd name="T36" fmla="*/ 372 w 10642"/>
                  <a:gd name="T37" fmla="*/ 0 h 48"/>
                  <a:gd name="T38" fmla="*/ 311 w 10642"/>
                  <a:gd name="T39" fmla="*/ 0 h 48"/>
                  <a:gd name="T40" fmla="*/ 254 w 10642"/>
                  <a:gd name="T41" fmla="*/ 0 h 48"/>
                  <a:gd name="T42" fmla="*/ 201 w 10642"/>
                  <a:gd name="T43" fmla="*/ 0 h 48"/>
                  <a:gd name="T44" fmla="*/ 152 w 10642"/>
                  <a:gd name="T45" fmla="*/ 0 h 48"/>
                  <a:gd name="T46" fmla="*/ 109 w 10642"/>
                  <a:gd name="T47" fmla="*/ 0 h 48"/>
                  <a:gd name="T48" fmla="*/ 73 w 10642"/>
                  <a:gd name="T49" fmla="*/ 0 h 48"/>
                  <a:gd name="T50" fmla="*/ 43 w 10642"/>
                  <a:gd name="T51" fmla="*/ 0 h 48"/>
                  <a:gd name="T52" fmla="*/ 20 w 10642"/>
                  <a:gd name="T53" fmla="*/ 0 h 48"/>
                  <a:gd name="T54" fmla="*/ 6 w 10642"/>
                  <a:gd name="T55" fmla="*/ 0 h 48"/>
                  <a:gd name="T56" fmla="*/ 0 w 10642"/>
                  <a:gd name="T57" fmla="*/ 0 h 48"/>
                  <a:gd name="T58" fmla="*/ 2 w 10642"/>
                  <a:gd name="T59" fmla="*/ 6 h 48"/>
                  <a:gd name="T60" fmla="*/ 12 w 10642"/>
                  <a:gd name="T61" fmla="*/ 6 h 48"/>
                  <a:gd name="T62" fmla="*/ 31 w 10642"/>
                  <a:gd name="T63" fmla="*/ 6 h 48"/>
                  <a:gd name="T64" fmla="*/ 57 w 10642"/>
                  <a:gd name="T65" fmla="*/ 6 h 48"/>
                  <a:gd name="T66" fmla="*/ 90 w 10642"/>
                  <a:gd name="T67" fmla="*/ 6 h 48"/>
                  <a:gd name="T68" fmla="*/ 130 w 10642"/>
                  <a:gd name="T69" fmla="*/ 6 h 48"/>
                  <a:gd name="T70" fmla="*/ 176 w 10642"/>
                  <a:gd name="T71" fmla="*/ 6 h 48"/>
                  <a:gd name="T72" fmla="*/ 226 w 10642"/>
                  <a:gd name="T73" fmla="*/ 6 h 48"/>
                  <a:gd name="T74" fmla="*/ 282 w 10642"/>
                  <a:gd name="T75" fmla="*/ 6 h 48"/>
                  <a:gd name="T76" fmla="*/ 341 w 10642"/>
                  <a:gd name="T77" fmla="*/ 6 h 48"/>
                  <a:gd name="T78" fmla="*/ 404 w 10642"/>
                  <a:gd name="T79" fmla="*/ 6 h 48"/>
                  <a:gd name="T80" fmla="*/ 468 w 10642"/>
                  <a:gd name="T81" fmla="*/ 6 h 48"/>
                  <a:gd name="T82" fmla="*/ 535 w 10642"/>
                  <a:gd name="T83" fmla="*/ 6 h 48"/>
                  <a:gd name="T84" fmla="*/ 604 w 10642"/>
                  <a:gd name="T85" fmla="*/ 6 h 48"/>
                  <a:gd name="T86" fmla="*/ 672 w 10642"/>
                  <a:gd name="T87" fmla="*/ 6 h 48"/>
                  <a:gd name="T88" fmla="*/ 741 w 10642"/>
                  <a:gd name="T89" fmla="*/ 6 h 48"/>
                  <a:gd name="T90" fmla="*/ 809 w 10642"/>
                  <a:gd name="T91" fmla="*/ 6 h 48"/>
                  <a:gd name="T92" fmla="*/ 875 w 10642"/>
                  <a:gd name="T93" fmla="*/ 6 h 48"/>
                  <a:gd name="T94" fmla="*/ 940 w 10642"/>
                  <a:gd name="T95" fmla="*/ 6 h 48"/>
                  <a:gd name="T96" fmla="*/ 1002 w 10642"/>
                  <a:gd name="T97" fmla="*/ 6 h 48"/>
                  <a:gd name="T98" fmla="*/ 1060 w 10642"/>
                  <a:gd name="T99" fmla="*/ 6 h 48"/>
                  <a:gd name="T100" fmla="*/ 1115 w 10642"/>
                  <a:gd name="T101" fmla="*/ 6 h 48"/>
                  <a:gd name="T102" fmla="*/ 1164 w 10642"/>
                  <a:gd name="T103" fmla="*/ 6 h 48"/>
                  <a:gd name="T104" fmla="*/ 1209 w 10642"/>
                  <a:gd name="T105" fmla="*/ 6 h 48"/>
                  <a:gd name="T106" fmla="*/ 1248 w 10642"/>
                  <a:gd name="T107" fmla="*/ 6 h 48"/>
                  <a:gd name="T108" fmla="*/ 1280 w 10642"/>
                  <a:gd name="T109" fmla="*/ 6 h 48"/>
                  <a:gd name="T110" fmla="*/ 1304 w 10642"/>
                  <a:gd name="T111" fmla="*/ 6 h 48"/>
                  <a:gd name="T112" fmla="*/ 1321 w 10642"/>
                  <a:gd name="T113" fmla="*/ 6 h 48"/>
                  <a:gd name="T114" fmla="*/ 1329 w 10642"/>
                  <a:gd name="T115" fmla="*/ 6 h 48"/>
                  <a:gd name="T116" fmla="*/ 1331 w 10642"/>
                  <a:gd name="T117" fmla="*/ 4 h 4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0642" h="48">
                    <a:moveTo>
                      <a:pt x="10641" y="0"/>
                    </a:moveTo>
                    <a:lnTo>
                      <a:pt x="10641" y="0"/>
                    </a:lnTo>
                    <a:lnTo>
                      <a:pt x="10640" y="0"/>
                    </a:lnTo>
                    <a:lnTo>
                      <a:pt x="10638" y="0"/>
                    </a:lnTo>
                    <a:lnTo>
                      <a:pt x="10636" y="0"/>
                    </a:lnTo>
                    <a:lnTo>
                      <a:pt x="10632" y="0"/>
                    </a:lnTo>
                    <a:lnTo>
                      <a:pt x="10628" y="0"/>
                    </a:lnTo>
                    <a:lnTo>
                      <a:pt x="10623" y="0"/>
                    </a:lnTo>
                    <a:lnTo>
                      <a:pt x="10617" y="0"/>
                    </a:lnTo>
                    <a:lnTo>
                      <a:pt x="10612" y="0"/>
                    </a:lnTo>
                    <a:lnTo>
                      <a:pt x="10604" y="0"/>
                    </a:lnTo>
                    <a:lnTo>
                      <a:pt x="10596" y="0"/>
                    </a:lnTo>
                    <a:lnTo>
                      <a:pt x="10589" y="0"/>
                    </a:lnTo>
                    <a:lnTo>
                      <a:pt x="10579" y="0"/>
                    </a:lnTo>
                    <a:lnTo>
                      <a:pt x="10570" y="0"/>
                    </a:lnTo>
                    <a:lnTo>
                      <a:pt x="10559" y="0"/>
                    </a:lnTo>
                    <a:lnTo>
                      <a:pt x="10548" y="0"/>
                    </a:lnTo>
                    <a:lnTo>
                      <a:pt x="10536" y="0"/>
                    </a:lnTo>
                    <a:lnTo>
                      <a:pt x="10524" y="0"/>
                    </a:lnTo>
                    <a:lnTo>
                      <a:pt x="10511" y="0"/>
                    </a:lnTo>
                    <a:lnTo>
                      <a:pt x="10496" y="0"/>
                    </a:lnTo>
                    <a:lnTo>
                      <a:pt x="10482" y="0"/>
                    </a:lnTo>
                    <a:lnTo>
                      <a:pt x="10467" y="0"/>
                    </a:lnTo>
                    <a:lnTo>
                      <a:pt x="10451" y="0"/>
                    </a:lnTo>
                    <a:lnTo>
                      <a:pt x="10435" y="0"/>
                    </a:lnTo>
                    <a:lnTo>
                      <a:pt x="10417" y="0"/>
                    </a:lnTo>
                    <a:lnTo>
                      <a:pt x="10400" y="0"/>
                    </a:lnTo>
                    <a:lnTo>
                      <a:pt x="10382" y="0"/>
                    </a:lnTo>
                    <a:lnTo>
                      <a:pt x="10363" y="0"/>
                    </a:lnTo>
                    <a:lnTo>
                      <a:pt x="10344" y="0"/>
                    </a:lnTo>
                    <a:lnTo>
                      <a:pt x="10323" y="0"/>
                    </a:lnTo>
                    <a:lnTo>
                      <a:pt x="10302" y="0"/>
                    </a:lnTo>
                    <a:lnTo>
                      <a:pt x="10281" y="0"/>
                    </a:lnTo>
                    <a:lnTo>
                      <a:pt x="10259" y="0"/>
                    </a:lnTo>
                    <a:lnTo>
                      <a:pt x="10236" y="0"/>
                    </a:lnTo>
                    <a:lnTo>
                      <a:pt x="10213" y="0"/>
                    </a:lnTo>
                    <a:lnTo>
                      <a:pt x="10190" y="0"/>
                    </a:lnTo>
                    <a:lnTo>
                      <a:pt x="10166" y="0"/>
                    </a:lnTo>
                    <a:lnTo>
                      <a:pt x="10141" y="0"/>
                    </a:lnTo>
                    <a:lnTo>
                      <a:pt x="10116" y="0"/>
                    </a:lnTo>
                    <a:lnTo>
                      <a:pt x="10090" y="0"/>
                    </a:lnTo>
                    <a:lnTo>
                      <a:pt x="10063" y="0"/>
                    </a:lnTo>
                    <a:lnTo>
                      <a:pt x="10037" y="0"/>
                    </a:lnTo>
                    <a:lnTo>
                      <a:pt x="10009" y="0"/>
                    </a:lnTo>
                    <a:lnTo>
                      <a:pt x="9981" y="0"/>
                    </a:lnTo>
                    <a:lnTo>
                      <a:pt x="9952" y="0"/>
                    </a:lnTo>
                    <a:lnTo>
                      <a:pt x="9924" y="0"/>
                    </a:lnTo>
                    <a:lnTo>
                      <a:pt x="9894" y="0"/>
                    </a:lnTo>
                    <a:lnTo>
                      <a:pt x="9863" y="0"/>
                    </a:lnTo>
                    <a:lnTo>
                      <a:pt x="9832" y="0"/>
                    </a:lnTo>
                    <a:lnTo>
                      <a:pt x="9802" y="0"/>
                    </a:lnTo>
                    <a:lnTo>
                      <a:pt x="9770" y="0"/>
                    </a:lnTo>
                    <a:lnTo>
                      <a:pt x="9738" y="0"/>
                    </a:lnTo>
                    <a:lnTo>
                      <a:pt x="9705" y="0"/>
                    </a:lnTo>
                    <a:lnTo>
                      <a:pt x="9672" y="0"/>
                    </a:lnTo>
                    <a:lnTo>
                      <a:pt x="9638" y="0"/>
                    </a:lnTo>
                    <a:lnTo>
                      <a:pt x="9604" y="0"/>
                    </a:lnTo>
                    <a:lnTo>
                      <a:pt x="9569" y="0"/>
                    </a:lnTo>
                    <a:lnTo>
                      <a:pt x="9535" y="0"/>
                    </a:lnTo>
                    <a:lnTo>
                      <a:pt x="9499" y="0"/>
                    </a:lnTo>
                    <a:lnTo>
                      <a:pt x="9464" y="0"/>
                    </a:lnTo>
                    <a:lnTo>
                      <a:pt x="9426" y="0"/>
                    </a:lnTo>
                    <a:lnTo>
                      <a:pt x="9390" y="0"/>
                    </a:lnTo>
                    <a:lnTo>
                      <a:pt x="9353" y="0"/>
                    </a:lnTo>
                    <a:lnTo>
                      <a:pt x="9316" y="0"/>
                    </a:lnTo>
                    <a:lnTo>
                      <a:pt x="9277" y="0"/>
                    </a:lnTo>
                    <a:lnTo>
                      <a:pt x="9239" y="0"/>
                    </a:lnTo>
                    <a:lnTo>
                      <a:pt x="9199" y="0"/>
                    </a:lnTo>
                    <a:lnTo>
                      <a:pt x="9161" y="0"/>
                    </a:lnTo>
                    <a:lnTo>
                      <a:pt x="9120" y="0"/>
                    </a:lnTo>
                    <a:lnTo>
                      <a:pt x="9081" y="0"/>
                    </a:lnTo>
                    <a:lnTo>
                      <a:pt x="9040" y="0"/>
                    </a:lnTo>
                    <a:lnTo>
                      <a:pt x="9000" y="0"/>
                    </a:lnTo>
                    <a:lnTo>
                      <a:pt x="8958" y="0"/>
                    </a:lnTo>
                    <a:lnTo>
                      <a:pt x="8916" y="0"/>
                    </a:lnTo>
                    <a:lnTo>
                      <a:pt x="8874" y="0"/>
                    </a:lnTo>
                    <a:lnTo>
                      <a:pt x="8832" y="0"/>
                    </a:lnTo>
                    <a:lnTo>
                      <a:pt x="8789" y="0"/>
                    </a:lnTo>
                    <a:lnTo>
                      <a:pt x="8746" y="0"/>
                    </a:lnTo>
                    <a:lnTo>
                      <a:pt x="8702" y="0"/>
                    </a:lnTo>
                    <a:lnTo>
                      <a:pt x="8658" y="0"/>
                    </a:lnTo>
                    <a:lnTo>
                      <a:pt x="8614" y="0"/>
                    </a:lnTo>
                    <a:lnTo>
                      <a:pt x="8569" y="0"/>
                    </a:lnTo>
                    <a:lnTo>
                      <a:pt x="8525" y="0"/>
                    </a:lnTo>
                    <a:lnTo>
                      <a:pt x="8479" y="0"/>
                    </a:lnTo>
                    <a:lnTo>
                      <a:pt x="8434" y="0"/>
                    </a:lnTo>
                    <a:lnTo>
                      <a:pt x="8388" y="0"/>
                    </a:lnTo>
                    <a:lnTo>
                      <a:pt x="8342" y="0"/>
                    </a:lnTo>
                    <a:lnTo>
                      <a:pt x="8296" y="0"/>
                    </a:lnTo>
                    <a:lnTo>
                      <a:pt x="8250" y="0"/>
                    </a:lnTo>
                    <a:lnTo>
                      <a:pt x="8203" y="0"/>
                    </a:lnTo>
                    <a:lnTo>
                      <a:pt x="8156" y="0"/>
                    </a:lnTo>
                    <a:lnTo>
                      <a:pt x="8107" y="0"/>
                    </a:lnTo>
                    <a:lnTo>
                      <a:pt x="8060" y="0"/>
                    </a:lnTo>
                    <a:lnTo>
                      <a:pt x="8012" y="0"/>
                    </a:lnTo>
                    <a:lnTo>
                      <a:pt x="7964" y="0"/>
                    </a:lnTo>
                    <a:lnTo>
                      <a:pt x="7914" y="0"/>
                    </a:lnTo>
                    <a:lnTo>
                      <a:pt x="7866" y="0"/>
                    </a:lnTo>
                    <a:lnTo>
                      <a:pt x="7817" y="0"/>
                    </a:lnTo>
                    <a:lnTo>
                      <a:pt x="7767" y="0"/>
                    </a:lnTo>
                    <a:lnTo>
                      <a:pt x="7718" y="0"/>
                    </a:lnTo>
                    <a:lnTo>
                      <a:pt x="7667" y="0"/>
                    </a:lnTo>
                    <a:lnTo>
                      <a:pt x="7618" y="0"/>
                    </a:lnTo>
                    <a:lnTo>
                      <a:pt x="7567" y="0"/>
                    </a:lnTo>
                    <a:lnTo>
                      <a:pt x="7517" y="0"/>
                    </a:lnTo>
                    <a:lnTo>
                      <a:pt x="7466" y="0"/>
                    </a:lnTo>
                    <a:lnTo>
                      <a:pt x="7415" y="0"/>
                    </a:lnTo>
                    <a:lnTo>
                      <a:pt x="7364" y="0"/>
                    </a:lnTo>
                    <a:lnTo>
                      <a:pt x="7313" y="0"/>
                    </a:lnTo>
                    <a:lnTo>
                      <a:pt x="7261" y="0"/>
                    </a:lnTo>
                    <a:lnTo>
                      <a:pt x="7210" y="0"/>
                    </a:lnTo>
                    <a:lnTo>
                      <a:pt x="7157" y="0"/>
                    </a:lnTo>
                    <a:lnTo>
                      <a:pt x="7105" y="0"/>
                    </a:lnTo>
                    <a:lnTo>
                      <a:pt x="7053" y="0"/>
                    </a:lnTo>
                    <a:lnTo>
                      <a:pt x="7000" y="0"/>
                    </a:lnTo>
                    <a:lnTo>
                      <a:pt x="6947" y="0"/>
                    </a:lnTo>
                    <a:lnTo>
                      <a:pt x="6895" y="0"/>
                    </a:lnTo>
                    <a:lnTo>
                      <a:pt x="6842" y="0"/>
                    </a:lnTo>
                    <a:lnTo>
                      <a:pt x="6789" y="0"/>
                    </a:lnTo>
                    <a:lnTo>
                      <a:pt x="6736" y="0"/>
                    </a:lnTo>
                    <a:lnTo>
                      <a:pt x="6683" y="0"/>
                    </a:lnTo>
                    <a:lnTo>
                      <a:pt x="6629" y="0"/>
                    </a:lnTo>
                    <a:lnTo>
                      <a:pt x="6575" y="0"/>
                    </a:lnTo>
                    <a:lnTo>
                      <a:pt x="6522" y="0"/>
                    </a:lnTo>
                    <a:lnTo>
                      <a:pt x="6468" y="0"/>
                    </a:lnTo>
                    <a:lnTo>
                      <a:pt x="6414" y="0"/>
                    </a:lnTo>
                    <a:lnTo>
                      <a:pt x="6360" y="0"/>
                    </a:lnTo>
                    <a:lnTo>
                      <a:pt x="6305" y="0"/>
                    </a:lnTo>
                    <a:lnTo>
                      <a:pt x="6252" y="0"/>
                    </a:lnTo>
                    <a:lnTo>
                      <a:pt x="6197" y="0"/>
                    </a:lnTo>
                    <a:lnTo>
                      <a:pt x="6143" y="0"/>
                    </a:lnTo>
                    <a:lnTo>
                      <a:pt x="6088" y="0"/>
                    </a:lnTo>
                    <a:lnTo>
                      <a:pt x="6033" y="0"/>
                    </a:lnTo>
                    <a:lnTo>
                      <a:pt x="5979" y="0"/>
                    </a:lnTo>
                    <a:lnTo>
                      <a:pt x="5925" y="0"/>
                    </a:lnTo>
                    <a:lnTo>
                      <a:pt x="5870" y="0"/>
                    </a:lnTo>
                    <a:lnTo>
                      <a:pt x="5815" y="0"/>
                    </a:lnTo>
                    <a:lnTo>
                      <a:pt x="5760" y="0"/>
                    </a:lnTo>
                    <a:lnTo>
                      <a:pt x="5705" y="0"/>
                    </a:lnTo>
                    <a:lnTo>
                      <a:pt x="5650" y="0"/>
                    </a:lnTo>
                    <a:lnTo>
                      <a:pt x="5595" y="0"/>
                    </a:lnTo>
                    <a:lnTo>
                      <a:pt x="5540" y="0"/>
                    </a:lnTo>
                    <a:lnTo>
                      <a:pt x="5485" y="0"/>
                    </a:lnTo>
                    <a:lnTo>
                      <a:pt x="5430" y="0"/>
                    </a:lnTo>
                    <a:lnTo>
                      <a:pt x="5375" y="0"/>
                    </a:lnTo>
                    <a:lnTo>
                      <a:pt x="5321" y="0"/>
                    </a:lnTo>
                    <a:lnTo>
                      <a:pt x="5266" y="0"/>
                    </a:lnTo>
                    <a:lnTo>
                      <a:pt x="5211" y="0"/>
                    </a:lnTo>
                    <a:lnTo>
                      <a:pt x="5156" y="0"/>
                    </a:lnTo>
                    <a:lnTo>
                      <a:pt x="5100" y="0"/>
                    </a:lnTo>
                    <a:lnTo>
                      <a:pt x="5046" y="0"/>
                    </a:lnTo>
                    <a:lnTo>
                      <a:pt x="4991" y="0"/>
                    </a:lnTo>
                    <a:lnTo>
                      <a:pt x="4936" y="0"/>
                    </a:lnTo>
                    <a:lnTo>
                      <a:pt x="4881" y="0"/>
                    </a:lnTo>
                    <a:lnTo>
                      <a:pt x="4826" y="0"/>
                    </a:lnTo>
                    <a:lnTo>
                      <a:pt x="4771" y="0"/>
                    </a:lnTo>
                    <a:lnTo>
                      <a:pt x="4716" y="0"/>
                    </a:lnTo>
                    <a:lnTo>
                      <a:pt x="4661" y="0"/>
                    </a:lnTo>
                    <a:lnTo>
                      <a:pt x="4608" y="0"/>
                    </a:lnTo>
                    <a:lnTo>
                      <a:pt x="4553" y="0"/>
                    </a:lnTo>
                    <a:lnTo>
                      <a:pt x="4498" y="0"/>
                    </a:lnTo>
                    <a:lnTo>
                      <a:pt x="4444" y="0"/>
                    </a:lnTo>
                    <a:lnTo>
                      <a:pt x="4389" y="0"/>
                    </a:lnTo>
                    <a:lnTo>
                      <a:pt x="4336" y="0"/>
                    </a:lnTo>
                    <a:lnTo>
                      <a:pt x="4281" y="0"/>
                    </a:lnTo>
                    <a:lnTo>
                      <a:pt x="4227" y="0"/>
                    </a:lnTo>
                    <a:lnTo>
                      <a:pt x="4173" y="0"/>
                    </a:lnTo>
                    <a:lnTo>
                      <a:pt x="4119" y="0"/>
                    </a:lnTo>
                    <a:lnTo>
                      <a:pt x="4066" y="0"/>
                    </a:lnTo>
                    <a:lnTo>
                      <a:pt x="4012" y="0"/>
                    </a:lnTo>
                    <a:lnTo>
                      <a:pt x="3958" y="0"/>
                    </a:lnTo>
                    <a:lnTo>
                      <a:pt x="3905" y="0"/>
                    </a:lnTo>
                    <a:lnTo>
                      <a:pt x="3852" y="0"/>
                    </a:lnTo>
                    <a:lnTo>
                      <a:pt x="3799" y="0"/>
                    </a:lnTo>
                    <a:lnTo>
                      <a:pt x="3746" y="0"/>
                    </a:lnTo>
                    <a:lnTo>
                      <a:pt x="3694" y="0"/>
                    </a:lnTo>
                    <a:lnTo>
                      <a:pt x="3641" y="0"/>
                    </a:lnTo>
                    <a:lnTo>
                      <a:pt x="3588" y="0"/>
                    </a:lnTo>
                    <a:lnTo>
                      <a:pt x="3536" y="0"/>
                    </a:lnTo>
                    <a:lnTo>
                      <a:pt x="3484" y="0"/>
                    </a:lnTo>
                    <a:lnTo>
                      <a:pt x="3431" y="0"/>
                    </a:lnTo>
                    <a:lnTo>
                      <a:pt x="3380" y="0"/>
                    </a:lnTo>
                    <a:lnTo>
                      <a:pt x="3328" y="0"/>
                    </a:lnTo>
                    <a:lnTo>
                      <a:pt x="3277" y="0"/>
                    </a:lnTo>
                    <a:lnTo>
                      <a:pt x="3226" y="0"/>
                    </a:lnTo>
                    <a:lnTo>
                      <a:pt x="3174" y="0"/>
                    </a:lnTo>
                    <a:lnTo>
                      <a:pt x="3124" y="0"/>
                    </a:lnTo>
                    <a:lnTo>
                      <a:pt x="3073" y="0"/>
                    </a:lnTo>
                    <a:lnTo>
                      <a:pt x="3023" y="0"/>
                    </a:lnTo>
                    <a:lnTo>
                      <a:pt x="2974" y="0"/>
                    </a:lnTo>
                    <a:lnTo>
                      <a:pt x="2923" y="0"/>
                    </a:lnTo>
                    <a:lnTo>
                      <a:pt x="2874" y="0"/>
                    </a:lnTo>
                    <a:lnTo>
                      <a:pt x="2824" y="0"/>
                    </a:lnTo>
                    <a:lnTo>
                      <a:pt x="2775" y="0"/>
                    </a:lnTo>
                    <a:lnTo>
                      <a:pt x="2727" y="0"/>
                    </a:lnTo>
                    <a:lnTo>
                      <a:pt x="2677" y="0"/>
                    </a:lnTo>
                    <a:lnTo>
                      <a:pt x="2629" y="0"/>
                    </a:lnTo>
                    <a:lnTo>
                      <a:pt x="2581" y="0"/>
                    </a:lnTo>
                    <a:lnTo>
                      <a:pt x="2534" y="0"/>
                    </a:lnTo>
                    <a:lnTo>
                      <a:pt x="2485" y="0"/>
                    </a:lnTo>
                    <a:lnTo>
                      <a:pt x="2438" y="0"/>
                    </a:lnTo>
                    <a:lnTo>
                      <a:pt x="2392" y="0"/>
                    </a:lnTo>
                    <a:lnTo>
                      <a:pt x="2345" y="0"/>
                    </a:lnTo>
                    <a:lnTo>
                      <a:pt x="2299" y="0"/>
                    </a:lnTo>
                    <a:lnTo>
                      <a:pt x="2253" y="0"/>
                    </a:lnTo>
                    <a:lnTo>
                      <a:pt x="2207" y="0"/>
                    </a:lnTo>
                    <a:lnTo>
                      <a:pt x="2162" y="0"/>
                    </a:lnTo>
                    <a:lnTo>
                      <a:pt x="2115" y="0"/>
                    </a:lnTo>
                    <a:lnTo>
                      <a:pt x="2072" y="0"/>
                    </a:lnTo>
                    <a:lnTo>
                      <a:pt x="2027" y="0"/>
                    </a:lnTo>
                    <a:lnTo>
                      <a:pt x="1983" y="0"/>
                    </a:lnTo>
                    <a:lnTo>
                      <a:pt x="1939" y="0"/>
                    </a:lnTo>
                    <a:lnTo>
                      <a:pt x="1895" y="0"/>
                    </a:lnTo>
                    <a:lnTo>
                      <a:pt x="1852" y="0"/>
                    </a:lnTo>
                    <a:lnTo>
                      <a:pt x="1809" y="0"/>
                    </a:lnTo>
                    <a:lnTo>
                      <a:pt x="1766" y="0"/>
                    </a:lnTo>
                    <a:lnTo>
                      <a:pt x="1725" y="0"/>
                    </a:lnTo>
                    <a:lnTo>
                      <a:pt x="1683" y="0"/>
                    </a:lnTo>
                    <a:lnTo>
                      <a:pt x="1641" y="0"/>
                    </a:lnTo>
                    <a:lnTo>
                      <a:pt x="1601" y="0"/>
                    </a:lnTo>
                    <a:lnTo>
                      <a:pt x="1560" y="0"/>
                    </a:lnTo>
                    <a:lnTo>
                      <a:pt x="1521" y="0"/>
                    </a:lnTo>
                    <a:lnTo>
                      <a:pt x="1481" y="0"/>
                    </a:lnTo>
                    <a:lnTo>
                      <a:pt x="1442" y="0"/>
                    </a:lnTo>
                    <a:lnTo>
                      <a:pt x="1402" y="0"/>
                    </a:lnTo>
                    <a:lnTo>
                      <a:pt x="1364" y="0"/>
                    </a:lnTo>
                    <a:lnTo>
                      <a:pt x="1325" y="0"/>
                    </a:lnTo>
                    <a:lnTo>
                      <a:pt x="1288" y="0"/>
                    </a:lnTo>
                    <a:lnTo>
                      <a:pt x="1251" y="0"/>
                    </a:lnTo>
                    <a:lnTo>
                      <a:pt x="1214" y="0"/>
                    </a:lnTo>
                    <a:lnTo>
                      <a:pt x="1178" y="0"/>
                    </a:lnTo>
                    <a:lnTo>
                      <a:pt x="1142" y="0"/>
                    </a:lnTo>
                    <a:lnTo>
                      <a:pt x="1107" y="0"/>
                    </a:lnTo>
                    <a:lnTo>
                      <a:pt x="1072" y="0"/>
                    </a:lnTo>
                    <a:lnTo>
                      <a:pt x="1037" y="0"/>
                    </a:lnTo>
                    <a:lnTo>
                      <a:pt x="1003" y="0"/>
                    </a:lnTo>
                    <a:lnTo>
                      <a:pt x="969" y="0"/>
                    </a:lnTo>
                    <a:lnTo>
                      <a:pt x="936" y="0"/>
                    </a:lnTo>
                    <a:lnTo>
                      <a:pt x="904" y="0"/>
                    </a:lnTo>
                    <a:lnTo>
                      <a:pt x="871" y="0"/>
                    </a:lnTo>
                    <a:lnTo>
                      <a:pt x="839" y="0"/>
                    </a:lnTo>
                    <a:lnTo>
                      <a:pt x="808" y="0"/>
                    </a:lnTo>
                    <a:lnTo>
                      <a:pt x="778" y="0"/>
                    </a:lnTo>
                    <a:lnTo>
                      <a:pt x="748" y="0"/>
                    </a:lnTo>
                    <a:lnTo>
                      <a:pt x="718" y="0"/>
                    </a:lnTo>
                    <a:lnTo>
                      <a:pt x="689" y="0"/>
                    </a:lnTo>
                    <a:lnTo>
                      <a:pt x="660" y="0"/>
                    </a:lnTo>
                    <a:lnTo>
                      <a:pt x="632" y="0"/>
                    </a:lnTo>
                    <a:lnTo>
                      <a:pt x="604" y="0"/>
                    </a:lnTo>
                    <a:lnTo>
                      <a:pt x="578" y="0"/>
                    </a:lnTo>
                    <a:lnTo>
                      <a:pt x="552" y="0"/>
                    </a:lnTo>
                    <a:lnTo>
                      <a:pt x="525" y="0"/>
                    </a:lnTo>
                    <a:lnTo>
                      <a:pt x="500" y="0"/>
                    </a:lnTo>
                    <a:lnTo>
                      <a:pt x="475" y="0"/>
                    </a:lnTo>
                    <a:lnTo>
                      <a:pt x="451" y="0"/>
                    </a:lnTo>
                    <a:lnTo>
                      <a:pt x="428" y="0"/>
                    </a:lnTo>
                    <a:lnTo>
                      <a:pt x="405" y="0"/>
                    </a:lnTo>
                    <a:lnTo>
                      <a:pt x="382" y="0"/>
                    </a:lnTo>
                    <a:lnTo>
                      <a:pt x="360" y="0"/>
                    </a:lnTo>
                    <a:lnTo>
                      <a:pt x="339" y="0"/>
                    </a:lnTo>
                    <a:lnTo>
                      <a:pt x="318" y="0"/>
                    </a:lnTo>
                    <a:lnTo>
                      <a:pt x="297" y="0"/>
                    </a:lnTo>
                    <a:lnTo>
                      <a:pt x="278" y="0"/>
                    </a:lnTo>
                    <a:lnTo>
                      <a:pt x="259" y="0"/>
                    </a:lnTo>
                    <a:lnTo>
                      <a:pt x="241" y="0"/>
                    </a:lnTo>
                    <a:lnTo>
                      <a:pt x="224" y="0"/>
                    </a:lnTo>
                    <a:lnTo>
                      <a:pt x="206" y="0"/>
                    </a:lnTo>
                    <a:lnTo>
                      <a:pt x="189" y="0"/>
                    </a:lnTo>
                    <a:lnTo>
                      <a:pt x="174" y="0"/>
                    </a:lnTo>
                    <a:lnTo>
                      <a:pt x="159" y="0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17" y="0"/>
                    </a:lnTo>
                    <a:lnTo>
                      <a:pt x="105" y="0"/>
                    </a:lnTo>
                    <a:lnTo>
                      <a:pt x="93" y="0"/>
                    </a:lnTo>
                    <a:lnTo>
                      <a:pt x="82" y="0"/>
                    </a:lnTo>
                    <a:lnTo>
                      <a:pt x="72" y="0"/>
                    </a:lnTo>
                    <a:lnTo>
                      <a:pt x="62" y="0"/>
                    </a:lnTo>
                    <a:lnTo>
                      <a:pt x="52" y="0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8"/>
                    </a:lnTo>
                    <a:lnTo>
                      <a:pt x="5" y="48"/>
                    </a:lnTo>
                    <a:lnTo>
                      <a:pt x="8" y="48"/>
                    </a:lnTo>
                    <a:lnTo>
                      <a:pt x="13" y="48"/>
                    </a:lnTo>
                    <a:lnTo>
                      <a:pt x="18" y="48"/>
                    </a:lnTo>
                    <a:lnTo>
                      <a:pt x="24" y="48"/>
                    </a:lnTo>
                    <a:lnTo>
                      <a:pt x="29" y="48"/>
                    </a:lnTo>
                    <a:lnTo>
                      <a:pt x="37" y="48"/>
                    </a:lnTo>
                    <a:lnTo>
                      <a:pt x="45" y="48"/>
                    </a:lnTo>
                    <a:lnTo>
                      <a:pt x="52" y="48"/>
                    </a:lnTo>
                    <a:lnTo>
                      <a:pt x="62" y="48"/>
                    </a:lnTo>
                    <a:lnTo>
                      <a:pt x="72" y="48"/>
                    </a:lnTo>
                    <a:lnTo>
                      <a:pt x="82" y="48"/>
                    </a:lnTo>
                    <a:lnTo>
                      <a:pt x="93" y="48"/>
                    </a:lnTo>
                    <a:lnTo>
                      <a:pt x="105" y="48"/>
                    </a:lnTo>
                    <a:lnTo>
                      <a:pt x="117" y="48"/>
                    </a:lnTo>
                    <a:lnTo>
                      <a:pt x="130" y="48"/>
                    </a:lnTo>
                    <a:lnTo>
                      <a:pt x="144" y="48"/>
                    </a:lnTo>
                    <a:lnTo>
                      <a:pt x="159" y="48"/>
                    </a:lnTo>
                    <a:lnTo>
                      <a:pt x="174" y="48"/>
                    </a:lnTo>
                    <a:lnTo>
                      <a:pt x="189" y="48"/>
                    </a:lnTo>
                    <a:lnTo>
                      <a:pt x="206" y="48"/>
                    </a:lnTo>
                    <a:lnTo>
                      <a:pt x="224" y="48"/>
                    </a:lnTo>
                    <a:lnTo>
                      <a:pt x="241" y="48"/>
                    </a:lnTo>
                    <a:lnTo>
                      <a:pt x="259" y="48"/>
                    </a:lnTo>
                    <a:lnTo>
                      <a:pt x="278" y="48"/>
                    </a:lnTo>
                    <a:lnTo>
                      <a:pt x="297" y="48"/>
                    </a:lnTo>
                    <a:lnTo>
                      <a:pt x="318" y="48"/>
                    </a:lnTo>
                    <a:lnTo>
                      <a:pt x="339" y="48"/>
                    </a:lnTo>
                    <a:lnTo>
                      <a:pt x="360" y="48"/>
                    </a:lnTo>
                    <a:lnTo>
                      <a:pt x="382" y="48"/>
                    </a:lnTo>
                    <a:lnTo>
                      <a:pt x="403" y="48"/>
                    </a:lnTo>
                    <a:lnTo>
                      <a:pt x="427" y="48"/>
                    </a:lnTo>
                    <a:lnTo>
                      <a:pt x="451" y="48"/>
                    </a:lnTo>
                    <a:lnTo>
                      <a:pt x="475" y="48"/>
                    </a:lnTo>
                    <a:lnTo>
                      <a:pt x="500" y="48"/>
                    </a:lnTo>
                    <a:lnTo>
                      <a:pt x="525" y="48"/>
                    </a:lnTo>
                    <a:lnTo>
                      <a:pt x="551" y="48"/>
                    </a:lnTo>
                    <a:lnTo>
                      <a:pt x="577" y="48"/>
                    </a:lnTo>
                    <a:lnTo>
                      <a:pt x="604" y="48"/>
                    </a:lnTo>
                    <a:lnTo>
                      <a:pt x="632" y="48"/>
                    </a:lnTo>
                    <a:lnTo>
                      <a:pt x="660" y="48"/>
                    </a:lnTo>
                    <a:lnTo>
                      <a:pt x="689" y="48"/>
                    </a:lnTo>
                    <a:lnTo>
                      <a:pt x="717" y="48"/>
                    </a:lnTo>
                    <a:lnTo>
                      <a:pt x="747" y="48"/>
                    </a:lnTo>
                    <a:lnTo>
                      <a:pt x="778" y="48"/>
                    </a:lnTo>
                    <a:lnTo>
                      <a:pt x="808" y="48"/>
                    </a:lnTo>
                    <a:lnTo>
                      <a:pt x="839" y="48"/>
                    </a:lnTo>
                    <a:lnTo>
                      <a:pt x="871" y="48"/>
                    </a:lnTo>
                    <a:lnTo>
                      <a:pt x="903" y="48"/>
                    </a:lnTo>
                    <a:lnTo>
                      <a:pt x="936" y="48"/>
                    </a:lnTo>
                    <a:lnTo>
                      <a:pt x="969" y="48"/>
                    </a:lnTo>
                    <a:lnTo>
                      <a:pt x="1003" y="48"/>
                    </a:lnTo>
                    <a:lnTo>
                      <a:pt x="1037" y="48"/>
                    </a:lnTo>
                    <a:lnTo>
                      <a:pt x="1071" y="48"/>
                    </a:lnTo>
                    <a:lnTo>
                      <a:pt x="1106" y="48"/>
                    </a:lnTo>
                    <a:lnTo>
                      <a:pt x="1141" y="48"/>
                    </a:lnTo>
                    <a:lnTo>
                      <a:pt x="1177" y="48"/>
                    </a:lnTo>
                    <a:lnTo>
                      <a:pt x="1213" y="48"/>
                    </a:lnTo>
                    <a:lnTo>
                      <a:pt x="1251" y="48"/>
                    </a:lnTo>
                    <a:lnTo>
                      <a:pt x="1288" y="48"/>
                    </a:lnTo>
                    <a:lnTo>
                      <a:pt x="1325" y="48"/>
                    </a:lnTo>
                    <a:lnTo>
                      <a:pt x="1364" y="48"/>
                    </a:lnTo>
                    <a:lnTo>
                      <a:pt x="1402" y="48"/>
                    </a:lnTo>
                    <a:lnTo>
                      <a:pt x="1441" y="48"/>
                    </a:lnTo>
                    <a:lnTo>
                      <a:pt x="1480" y="48"/>
                    </a:lnTo>
                    <a:lnTo>
                      <a:pt x="1520" y="48"/>
                    </a:lnTo>
                    <a:lnTo>
                      <a:pt x="1560" y="48"/>
                    </a:lnTo>
                    <a:lnTo>
                      <a:pt x="1601" y="48"/>
                    </a:lnTo>
                    <a:lnTo>
                      <a:pt x="1641" y="48"/>
                    </a:lnTo>
                    <a:lnTo>
                      <a:pt x="1683" y="48"/>
                    </a:lnTo>
                    <a:lnTo>
                      <a:pt x="1725" y="48"/>
                    </a:lnTo>
                    <a:lnTo>
                      <a:pt x="1766" y="48"/>
                    </a:lnTo>
                    <a:lnTo>
                      <a:pt x="1808" y="48"/>
                    </a:lnTo>
                    <a:lnTo>
                      <a:pt x="1851" y="48"/>
                    </a:lnTo>
                    <a:lnTo>
                      <a:pt x="1895" y="48"/>
                    </a:lnTo>
                    <a:lnTo>
                      <a:pt x="1938" y="48"/>
                    </a:lnTo>
                    <a:lnTo>
                      <a:pt x="1982" y="48"/>
                    </a:lnTo>
                    <a:lnTo>
                      <a:pt x="2025" y="48"/>
                    </a:lnTo>
                    <a:lnTo>
                      <a:pt x="2070" y="48"/>
                    </a:lnTo>
                    <a:lnTo>
                      <a:pt x="2115" y="48"/>
                    </a:lnTo>
                    <a:lnTo>
                      <a:pt x="2160" y="48"/>
                    </a:lnTo>
                    <a:lnTo>
                      <a:pt x="2205" y="48"/>
                    </a:lnTo>
                    <a:lnTo>
                      <a:pt x="2252" y="48"/>
                    </a:lnTo>
                    <a:lnTo>
                      <a:pt x="2298" y="48"/>
                    </a:lnTo>
                    <a:lnTo>
                      <a:pt x="2344" y="48"/>
                    </a:lnTo>
                    <a:lnTo>
                      <a:pt x="2391" y="48"/>
                    </a:lnTo>
                    <a:lnTo>
                      <a:pt x="2438" y="48"/>
                    </a:lnTo>
                    <a:lnTo>
                      <a:pt x="2485" y="48"/>
                    </a:lnTo>
                    <a:lnTo>
                      <a:pt x="2532" y="48"/>
                    </a:lnTo>
                    <a:lnTo>
                      <a:pt x="2581" y="48"/>
                    </a:lnTo>
                    <a:lnTo>
                      <a:pt x="2628" y="48"/>
                    </a:lnTo>
                    <a:lnTo>
                      <a:pt x="2676" y="48"/>
                    </a:lnTo>
                    <a:lnTo>
                      <a:pt x="2726" y="48"/>
                    </a:lnTo>
                    <a:lnTo>
                      <a:pt x="2774" y="48"/>
                    </a:lnTo>
                    <a:lnTo>
                      <a:pt x="2823" y="48"/>
                    </a:lnTo>
                    <a:lnTo>
                      <a:pt x="2873" y="48"/>
                    </a:lnTo>
                    <a:lnTo>
                      <a:pt x="2922" y="48"/>
                    </a:lnTo>
                    <a:lnTo>
                      <a:pt x="2973" y="48"/>
                    </a:lnTo>
                    <a:lnTo>
                      <a:pt x="3022" y="48"/>
                    </a:lnTo>
                    <a:lnTo>
                      <a:pt x="3072" y="48"/>
                    </a:lnTo>
                    <a:lnTo>
                      <a:pt x="3123" y="48"/>
                    </a:lnTo>
                    <a:lnTo>
                      <a:pt x="3173" y="48"/>
                    </a:lnTo>
                    <a:lnTo>
                      <a:pt x="3225" y="48"/>
                    </a:lnTo>
                    <a:lnTo>
                      <a:pt x="3275" y="48"/>
                    </a:lnTo>
                    <a:lnTo>
                      <a:pt x="3327" y="48"/>
                    </a:lnTo>
                    <a:lnTo>
                      <a:pt x="3379" y="48"/>
                    </a:lnTo>
                    <a:lnTo>
                      <a:pt x="3430" y="48"/>
                    </a:lnTo>
                    <a:lnTo>
                      <a:pt x="3483" y="48"/>
                    </a:lnTo>
                    <a:lnTo>
                      <a:pt x="3534" y="48"/>
                    </a:lnTo>
                    <a:lnTo>
                      <a:pt x="3587" y="48"/>
                    </a:lnTo>
                    <a:lnTo>
                      <a:pt x="3639" y="48"/>
                    </a:lnTo>
                    <a:lnTo>
                      <a:pt x="3691" y="48"/>
                    </a:lnTo>
                    <a:lnTo>
                      <a:pt x="3744" y="48"/>
                    </a:lnTo>
                    <a:lnTo>
                      <a:pt x="3798" y="48"/>
                    </a:lnTo>
                    <a:lnTo>
                      <a:pt x="3850" y="48"/>
                    </a:lnTo>
                    <a:lnTo>
                      <a:pt x="3903" y="48"/>
                    </a:lnTo>
                    <a:lnTo>
                      <a:pt x="3957" y="48"/>
                    </a:lnTo>
                    <a:lnTo>
                      <a:pt x="4011" y="48"/>
                    </a:lnTo>
                    <a:lnTo>
                      <a:pt x="4064" y="48"/>
                    </a:lnTo>
                    <a:lnTo>
                      <a:pt x="4118" y="48"/>
                    </a:lnTo>
                    <a:lnTo>
                      <a:pt x="4172" y="48"/>
                    </a:lnTo>
                    <a:lnTo>
                      <a:pt x="4226" y="48"/>
                    </a:lnTo>
                    <a:lnTo>
                      <a:pt x="4280" y="48"/>
                    </a:lnTo>
                    <a:lnTo>
                      <a:pt x="4333" y="48"/>
                    </a:lnTo>
                    <a:lnTo>
                      <a:pt x="4388" y="48"/>
                    </a:lnTo>
                    <a:lnTo>
                      <a:pt x="4442" y="48"/>
                    </a:lnTo>
                    <a:lnTo>
                      <a:pt x="4497" y="48"/>
                    </a:lnTo>
                    <a:lnTo>
                      <a:pt x="4551" y="48"/>
                    </a:lnTo>
                    <a:lnTo>
                      <a:pt x="4605" y="48"/>
                    </a:lnTo>
                    <a:lnTo>
                      <a:pt x="4660" y="48"/>
                    </a:lnTo>
                    <a:lnTo>
                      <a:pt x="4715" y="48"/>
                    </a:lnTo>
                    <a:lnTo>
                      <a:pt x="4770" y="48"/>
                    </a:lnTo>
                    <a:lnTo>
                      <a:pt x="4825" y="48"/>
                    </a:lnTo>
                    <a:lnTo>
                      <a:pt x="4880" y="48"/>
                    </a:lnTo>
                    <a:lnTo>
                      <a:pt x="4935" y="48"/>
                    </a:lnTo>
                    <a:lnTo>
                      <a:pt x="4990" y="48"/>
                    </a:lnTo>
                    <a:lnTo>
                      <a:pt x="5044" y="48"/>
                    </a:lnTo>
                    <a:lnTo>
                      <a:pt x="5099" y="48"/>
                    </a:lnTo>
                    <a:lnTo>
                      <a:pt x="5154" y="48"/>
                    </a:lnTo>
                    <a:lnTo>
                      <a:pt x="5209" y="48"/>
                    </a:lnTo>
                    <a:lnTo>
                      <a:pt x="5264" y="48"/>
                    </a:lnTo>
                    <a:lnTo>
                      <a:pt x="5319" y="48"/>
                    </a:lnTo>
                    <a:lnTo>
                      <a:pt x="5373" y="48"/>
                    </a:lnTo>
                    <a:lnTo>
                      <a:pt x="5429" y="48"/>
                    </a:lnTo>
                    <a:lnTo>
                      <a:pt x="5483" y="48"/>
                    </a:lnTo>
                    <a:lnTo>
                      <a:pt x="5538" y="48"/>
                    </a:lnTo>
                    <a:lnTo>
                      <a:pt x="5593" y="48"/>
                    </a:lnTo>
                    <a:lnTo>
                      <a:pt x="5648" y="48"/>
                    </a:lnTo>
                    <a:lnTo>
                      <a:pt x="5703" y="48"/>
                    </a:lnTo>
                    <a:lnTo>
                      <a:pt x="5758" y="48"/>
                    </a:lnTo>
                    <a:lnTo>
                      <a:pt x="5813" y="48"/>
                    </a:lnTo>
                    <a:lnTo>
                      <a:pt x="5868" y="48"/>
                    </a:lnTo>
                    <a:lnTo>
                      <a:pt x="5922" y="48"/>
                    </a:lnTo>
                    <a:lnTo>
                      <a:pt x="5977" y="48"/>
                    </a:lnTo>
                    <a:lnTo>
                      <a:pt x="6031" y="48"/>
                    </a:lnTo>
                    <a:lnTo>
                      <a:pt x="6086" y="48"/>
                    </a:lnTo>
                    <a:lnTo>
                      <a:pt x="6141" y="48"/>
                    </a:lnTo>
                    <a:lnTo>
                      <a:pt x="6195" y="48"/>
                    </a:lnTo>
                    <a:lnTo>
                      <a:pt x="6249" y="48"/>
                    </a:lnTo>
                    <a:lnTo>
                      <a:pt x="6303" y="48"/>
                    </a:lnTo>
                    <a:lnTo>
                      <a:pt x="6358" y="48"/>
                    </a:lnTo>
                    <a:lnTo>
                      <a:pt x="6412" y="48"/>
                    </a:lnTo>
                    <a:lnTo>
                      <a:pt x="6466" y="48"/>
                    </a:lnTo>
                    <a:lnTo>
                      <a:pt x="6519" y="48"/>
                    </a:lnTo>
                    <a:lnTo>
                      <a:pt x="6573" y="48"/>
                    </a:lnTo>
                    <a:lnTo>
                      <a:pt x="6627" y="48"/>
                    </a:lnTo>
                    <a:lnTo>
                      <a:pt x="6681" y="48"/>
                    </a:lnTo>
                    <a:lnTo>
                      <a:pt x="6733" y="48"/>
                    </a:lnTo>
                    <a:lnTo>
                      <a:pt x="6787" y="48"/>
                    </a:lnTo>
                    <a:lnTo>
                      <a:pt x="6840" y="48"/>
                    </a:lnTo>
                    <a:lnTo>
                      <a:pt x="6892" y="48"/>
                    </a:lnTo>
                    <a:lnTo>
                      <a:pt x="6945" y="48"/>
                    </a:lnTo>
                    <a:lnTo>
                      <a:pt x="6998" y="48"/>
                    </a:lnTo>
                    <a:lnTo>
                      <a:pt x="7051" y="48"/>
                    </a:lnTo>
                    <a:lnTo>
                      <a:pt x="7103" y="48"/>
                    </a:lnTo>
                    <a:lnTo>
                      <a:pt x="7155" y="48"/>
                    </a:lnTo>
                    <a:lnTo>
                      <a:pt x="7206" y="48"/>
                    </a:lnTo>
                    <a:lnTo>
                      <a:pt x="7258" y="48"/>
                    </a:lnTo>
                    <a:lnTo>
                      <a:pt x="7310" y="48"/>
                    </a:lnTo>
                    <a:lnTo>
                      <a:pt x="7361" y="48"/>
                    </a:lnTo>
                    <a:lnTo>
                      <a:pt x="7413" y="48"/>
                    </a:lnTo>
                    <a:lnTo>
                      <a:pt x="7463" y="48"/>
                    </a:lnTo>
                    <a:lnTo>
                      <a:pt x="7514" y="48"/>
                    </a:lnTo>
                    <a:lnTo>
                      <a:pt x="7565" y="48"/>
                    </a:lnTo>
                    <a:lnTo>
                      <a:pt x="7615" y="48"/>
                    </a:lnTo>
                    <a:lnTo>
                      <a:pt x="7665" y="48"/>
                    </a:lnTo>
                    <a:lnTo>
                      <a:pt x="7714" y="48"/>
                    </a:lnTo>
                    <a:lnTo>
                      <a:pt x="7765" y="48"/>
                    </a:lnTo>
                    <a:lnTo>
                      <a:pt x="7814" y="48"/>
                    </a:lnTo>
                    <a:lnTo>
                      <a:pt x="7863" y="48"/>
                    </a:lnTo>
                    <a:lnTo>
                      <a:pt x="7912" y="48"/>
                    </a:lnTo>
                    <a:lnTo>
                      <a:pt x="7960" y="48"/>
                    </a:lnTo>
                    <a:lnTo>
                      <a:pt x="8009" y="48"/>
                    </a:lnTo>
                    <a:lnTo>
                      <a:pt x="8057" y="48"/>
                    </a:lnTo>
                    <a:lnTo>
                      <a:pt x="8105" y="48"/>
                    </a:lnTo>
                    <a:lnTo>
                      <a:pt x="8152" y="48"/>
                    </a:lnTo>
                    <a:lnTo>
                      <a:pt x="8200" y="48"/>
                    </a:lnTo>
                    <a:lnTo>
                      <a:pt x="8247" y="48"/>
                    </a:lnTo>
                    <a:lnTo>
                      <a:pt x="8293" y="48"/>
                    </a:lnTo>
                    <a:lnTo>
                      <a:pt x="8340" y="48"/>
                    </a:lnTo>
                    <a:lnTo>
                      <a:pt x="8386" y="48"/>
                    </a:lnTo>
                    <a:lnTo>
                      <a:pt x="8431" y="48"/>
                    </a:lnTo>
                    <a:lnTo>
                      <a:pt x="8477" y="48"/>
                    </a:lnTo>
                    <a:lnTo>
                      <a:pt x="8522" y="48"/>
                    </a:lnTo>
                    <a:lnTo>
                      <a:pt x="8567" y="48"/>
                    </a:lnTo>
                    <a:lnTo>
                      <a:pt x="8611" y="48"/>
                    </a:lnTo>
                    <a:lnTo>
                      <a:pt x="8655" y="48"/>
                    </a:lnTo>
                    <a:lnTo>
                      <a:pt x="8699" y="48"/>
                    </a:lnTo>
                    <a:lnTo>
                      <a:pt x="8743" y="48"/>
                    </a:lnTo>
                    <a:lnTo>
                      <a:pt x="8786" y="48"/>
                    </a:lnTo>
                    <a:lnTo>
                      <a:pt x="8828" y="48"/>
                    </a:lnTo>
                    <a:lnTo>
                      <a:pt x="8871" y="48"/>
                    </a:lnTo>
                    <a:lnTo>
                      <a:pt x="8913" y="48"/>
                    </a:lnTo>
                    <a:lnTo>
                      <a:pt x="8955" y="48"/>
                    </a:lnTo>
                    <a:lnTo>
                      <a:pt x="8996" y="48"/>
                    </a:lnTo>
                    <a:lnTo>
                      <a:pt x="9037" y="48"/>
                    </a:lnTo>
                    <a:lnTo>
                      <a:pt x="9077" y="48"/>
                    </a:lnTo>
                    <a:lnTo>
                      <a:pt x="9117" y="48"/>
                    </a:lnTo>
                    <a:lnTo>
                      <a:pt x="9158" y="48"/>
                    </a:lnTo>
                    <a:lnTo>
                      <a:pt x="9196" y="48"/>
                    </a:lnTo>
                    <a:lnTo>
                      <a:pt x="9235" y="48"/>
                    </a:lnTo>
                    <a:lnTo>
                      <a:pt x="9274" y="48"/>
                    </a:lnTo>
                    <a:lnTo>
                      <a:pt x="9312" y="48"/>
                    </a:lnTo>
                    <a:lnTo>
                      <a:pt x="9350" y="48"/>
                    </a:lnTo>
                    <a:lnTo>
                      <a:pt x="9387" y="48"/>
                    </a:lnTo>
                    <a:lnTo>
                      <a:pt x="9423" y="48"/>
                    </a:lnTo>
                    <a:lnTo>
                      <a:pt x="9459" y="48"/>
                    </a:lnTo>
                    <a:lnTo>
                      <a:pt x="9496" y="48"/>
                    </a:lnTo>
                    <a:lnTo>
                      <a:pt x="9531" y="48"/>
                    </a:lnTo>
                    <a:lnTo>
                      <a:pt x="9566" y="48"/>
                    </a:lnTo>
                    <a:lnTo>
                      <a:pt x="9601" y="48"/>
                    </a:lnTo>
                    <a:lnTo>
                      <a:pt x="9635" y="48"/>
                    </a:lnTo>
                    <a:lnTo>
                      <a:pt x="9668" y="48"/>
                    </a:lnTo>
                    <a:lnTo>
                      <a:pt x="9702" y="48"/>
                    </a:lnTo>
                    <a:lnTo>
                      <a:pt x="9734" y="48"/>
                    </a:lnTo>
                    <a:lnTo>
                      <a:pt x="9767" y="48"/>
                    </a:lnTo>
                    <a:lnTo>
                      <a:pt x="9797" y="48"/>
                    </a:lnTo>
                    <a:lnTo>
                      <a:pt x="9829" y="48"/>
                    </a:lnTo>
                    <a:lnTo>
                      <a:pt x="9860" y="48"/>
                    </a:lnTo>
                    <a:lnTo>
                      <a:pt x="9890" y="48"/>
                    </a:lnTo>
                    <a:lnTo>
                      <a:pt x="9919" y="48"/>
                    </a:lnTo>
                    <a:lnTo>
                      <a:pt x="9949" y="48"/>
                    </a:lnTo>
                    <a:lnTo>
                      <a:pt x="9977" y="48"/>
                    </a:lnTo>
                    <a:lnTo>
                      <a:pt x="10005" y="48"/>
                    </a:lnTo>
                    <a:lnTo>
                      <a:pt x="10033" y="48"/>
                    </a:lnTo>
                    <a:lnTo>
                      <a:pt x="10060" y="48"/>
                    </a:lnTo>
                    <a:lnTo>
                      <a:pt x="10086" y="48"/>
                    </a:lnTo>
                    <a:lnTo>
                      <a:pt x="10112" y="48"/>
                    </a:lnTo>
                    <a:lnTo>
                      <a:pt x="10138" y="48"/>
                    </a:lnTo>
                    <a:lnTo>
                      <a:pt x="10163" y="48"/>
                    </a:lnTo>
                    <a:lnTo>
                      <a:pt x="10187" y="48"/>
                    </a:lnTo>
                    <a:lnTo>
                      <a:pt x="10210" y="48"/>
                    </a:lnTo>
                    <a:lnTo>
                      <a:pt x="10233" y="48"/>
                    </a:lnTo>
                    <a:lnTo>
                      <a:pt x="10256" y="48"/>
                    </a:lnTo>
                    <a:lnTo>
                      <a:pt x="10278" y="48"/>
                    </a:lnTo>
                    <a:lnTo>
                      <a:pt x="10299" y="48"/>
                    </a:lnTo>
                    <a:lnTo>
                      <a:pt x="10320" y="48"/>
                    </a:lnTo>
                    <a:lnTo>
                      <a:pt x="10339" y="48"/>
                    </a:lnTo>
                    <a:lnTo>
                      <a:pt x="10359" y="48"/>
                    </a:lnTo>
                    <a:lnTo>
                      <a:pt x="10378" y="48"/>
                    </a:lnTo>
                    <a:lnTo>
                      <a:pt x="10397" y="48"/>
                    </a:lnTo>
                    <a:lnTo>
                      <a:pt x="10414" y="48"/>
                    </a:lnTo>
                    <a:lnTo>
                      <a:pt x="10431" y="48"/>
                    </a:lnTo>
                    <a:lnTo>
                      <a:pt x="10447" y="48"/>
                    </a:lnTo>
                    <a:lnTo>
                      <a:pt x="10463" y="48"/>
                    </a:lnTo>
                    <a:lnTo>
                      <a:pt x="10479" y="48"/>
                    </a:lnTo>
                    <a:lnTo>
                      <a:pt x="10493" y="48"/>
                    </a:lnTo>
                    <a:lnTo>
                      <a:pt x="10506" y="48"/>
                    </a:lnTo>
                    <a:lnTo>
                      <a:pt x="10519" y="48"/>
                    </a:lnTo>
                    <a:lnTo>
                      <a:pt x="10533" y="48"/>
                    </a:lnTo>
                    <a:lnTo>
                      <a:pt x="10544" y="48"/>
                    </a:lnTo>
                    <a:lnTo>
                      <a:pt x="10556" y="48"/>
                    </a:lnTo>
                    <a:lnTo>
                      <a:pt x="10566" y="48"/>
                    </a:lnTo>
                    <a:lnTo>
                      <a:pt x="10575" y="48"/>
                    </a:lnTo>
                    <a:lnTo>
                      <a:pt x="10584" y="48"/>
                    </a:lnTo>
                    <a:lnTo>
                      <a:pt x="10593" y="48"/>
                    </a:lnTo>
                    <a:lnTo>
                      <a:pt x="10601" y="48"/>
                    </a:lnTo>
                    <a:lnTo>
                      <a:pt x="10607" y="48"/>
                    </a:lnTo>
                    <a:lnTo>
                      <a:pt x="10614" y="48"/>
                    </a:lnTo>
                    <a:lnTo>
                      <a:pt x="10619" y="48"/>
                    </a:lnTo>
                    <a:lnTo>
                      <a:pt x="10624" y="48"/>
                    </a:lnTo>
                    <a:lnTo>
                      <a:pt x="10628" y="48"/>
                    </a:lnTo>
                    <a:lnTo>
                      <a:pt x="10631" y="48"/>
                    </a:lnTo>
                    <a:lnTo>
                      <a:pt x="10635" y="48"/>
                    </a:lnTo>
                    <a:lnTo>
                      <a:pt x="10636" y="48"/>
                    </a:lnTo>
                    <a:lnTo>
                      <a:pt x="10637" y="48"/>
                    </a:lnTo>
                    <a:lnTo>
                      <a:pt x="10638" y="48"/>
                    </a:lnTo>
                    <a:lnTo>
                      <a:pt x="10639" y="48"/>
                    </a:lnTo>
                    <a:lnTo>
                      <a:pt x="10641" y="48"/>
                    </a:lnTo>
                    <a:lnTo>
                      <a:pt x="10642" y="48"/>
                    </a:lnTo>
                    <a:lnTo>
                      <a:pt x="10641" y="32"/>
                    </a:lnTo>
                    <a:lnTo>
                      <a:pt x="10641" y="16"/>
                    </a:lnTo>
                    <a:lnTo>
                      <a:pt x="10641" y="0"/>
                    </a:lnTo>
                  </a:path>
                </a:pathLst>
              </a:custGeom>
              <a:solidFill>
                <a:srgbClr val="0000FF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pic>
            <p:nvPicPr>
              <p:cNvPr id="9" name="Picture 3">
                <a:extLst>
                  <a:ext uri="{FF2B5EF4-FFF2-40B4-BE49-F238E27FC236}">
                    <a16:creationId xmlns:a16="http://schemas.microsoft.com/office/drawing/2014/main" id="{321D8EB3-2A55-4460-8AF2-BD71022D92F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8679" y="6367699"/>
                <a:ext cx="1724025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" name="Picture 6" descr="A close up of a logo&#10;&#10;Description automatically generated">
              <a:extLst>
                <a:ext uri="{FF2B5EF4-FFF2-40B4-BE49-F238E27FC236}">
                  <a16:creationId xmlns:a16="http://schemas.microsoft.com/office/drawing/2014/main" id="{3DBDE44B-C391-449B-9C91-EDE855974E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2487" y="6310739"/>
              <a:ext cx="3075040" cy="342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731971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1"/>
            <a:ext cx="4953000" cy="419099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Large fields in small volume magnet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31113" y="3548036"/>
            <a:ext cx="4340887" cy="2692506"/>
            <a:chOff x="152400" y="4077626"/>
            <a:chExt cx="4340887" cy="2692506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845" y="4262292"/>
              <a:ext cx="3615755" cy="2397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152400" y="4077626"/>
              <a:ext cx="426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Gap=3 cm W=30 cm H=18 cm </a:t>
              </a:r>
              <a:r>
                <a:rPr lang="en-US" dirty="0" err="1"/>
                <a:t>B</a:t>
              </a:r>
              <a:r>
                <a:rPr lang="en-US" baseline="-25000" dirty="0" err="1"/>
                <a:t>max</a:t>
              </a:r>
              <a:r>
                <a:rPr lang="en-US" dirty="0"/>
                <a:t>~ 1 Tesla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38688" y="6400800"/>
              <a:ext cx="41545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Needs Power Supply and water for cooling</a:t>
              </a:r>
            </a:p>
          </p:txBody>
        </p:sp>
      </p:grp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387" y="4739005"/>
            <a:ext cx="873260" cy="80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49159CCA-7628-4640-BB87-2DF646631872}"/>
              </a:ext>
            </a:extLst>
          </p:cNvPr>
          <p:cNvGrpSpPr/>
          <p:nvPr/>
        </p:nvGrpSpPr>
        <p:grpSpPr>
          <a:xfrm>
            <a:off x="5105400" y="3419475"/>
            <a:ext cx="3848714" cy="2781300"/>
            <a:chOff x="5105400" y="3419475"/>
            <a:chExt cx="3848714" cy="278130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5400" y="3419475"/>
              <a:ext cx="3838575" cy="278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3" name="Object 2"/>
            <p:cNvGraphicFramePr>
              <a:graphicFrameLocks noChangeAspect="1"/>
            </p:cNvGraphicFramePr>
            <p:nvPr>
              <p:extLst/>
            </p:nvPr>
          </p:nvGraphicFramePr>
          <p:xfrm>
            <a:off x="5448914" y="4370775"/>
            <a:ext cx="3505200" cy="1016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2" name="Equation" r:id="rId6" imgW="3504960" imgH="1015920" progId="Equation.3">
                    <p:embed/>
                  </p:oleObj>
                </mc:Choice>
                <mc:Fallback>
                  <p:oleObj name="Equation" r:id="rId6" imgW="3504960" imgH="1015920" progId="Equation.3">
                    <p:embed/>
                    <p:pic>
                      <p:nvPicPr>
                        <p:cNvPr id="3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48914" y="4370775"/>
                          <a:ext cx="3505200" cy="1016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A9F8BE7-32E9-4968-B834-C733F461B5BE}"/>
              </a:ext>
            </a:extLst>
          </p:cNvPr>
          <p:cNvGrpSpPr/>
          <p:nvPr/>
        </p:nvGrpSpPr>
        <p:grpSpPr>
          <a:xfrm>
            <a:off x="38100" y="410003"/>
            <a:ext cx="4276725" cy="3085491"/>
            <a:chOff x="38100" y="410003"/>
            <a:chExt cx="4276725" cy="308549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" y="410003"/>
              <a:ext cx="4276725" cy="3085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4" name="Object 3"/>
            <p:cNvGraphicFramePr>
              <a:graphicFrameLocks noChangeAspect="1"/>
            </p:cNvGraphicFramePr>
            <p:nvPr>
              <p:extLst/>
            </p:nvPr>
          </p:nvGraphicFramePr>
          <p:xfrm>
            <a:off x="420130" y="541718"/>
            <a:ext cx="1854290" cy="9126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3" name="Equation" r:id="rId9" imgW="1625400" imgH="799920" progId="Equation.3">
                    <p:embed/>
                  </p:oleObj>
                </mc:Choice>
                <mc:Fallback>
                  <p:oleObj name="Equation" r:id="rId9" imgW="1625400" imgH="799920" progId="Equation.3">
                    <p:embed/>
                    <p:pic>
                      <p:nvPicPr>
                        <p:cNvPr id="4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0130" y="541718"/>
                          <a:ext cx="1854290" cy="91265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1" name="Group 60"/>
          <p:cNvGrpSpPr/>
          <p:nvPr/>
        </p:nvGrpSpPr>
        <p:grpSpPr>
          <a:xfrm>
            <a:off x="5186273" y="47806"/>
            <a:ext cx="3618976" cy="3352619"/>
            <a:chOff x="5212945" y="104956"/>
            <a:chExt cx="3618976" cy="3352619"/>
          </a:xfrm>
        </p:grpSpPr>
        <p:pic>
          <p:nvPicPr>
            <p:cNvPr id="62" name="Picture 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2945" y="104956"/>
              <a:ext cx="3618976" cy="3352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3" name="Group 62"/>
            <p:cNvGrpSpPr/>
            <p:nvPr/>
          </p:nvGrpSpPr>
          <p:grpSpPr>
            <a:xfrm>
              <a:off x="7276068" y="253031"/>
              <a:ext cx="1161137" cy="1818038"/>
              <a:chOff x="7511420" y="381000"/>
              <a:chExt cx="1161137" cy="1818038"/>
            </a:xfrm>
          </p:grpSpPr>
          <p:cxnSp>
            <p:nvCxnSpPr>
              <p:cNvPr id="64" name="Straight Arrow Connector 63"/>
              <p:cNvCxnSpPr/>
              <p:nvPr/>
            </p:nvCxnSpPr>
            <p:spPr>
              <a:xfrm flipV="1">
                <a:off x="7686675" y="2080594"/>
                <a:ext cx="685800" cy="9939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/>
              <p:nvPr/>
            </p:nvCxnSpPr>
            <p:spPr>
              <a:xfrm flipH="1" flipV="1">
                <a:off x="7686675" y="750332"/>
                <a:ext cx="9525" cy="144870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8372475" y="1829706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/>
                  <a:t>r</a:t>
                </a:r>
                <a:r>
                  <a:rPr lang="en-US" baseline="-25000" dirty="0" err="1"/>
                  <a:t>i</a:t>
                </a:r>
                <a:endParaRPr lang="en-US" dirty="0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7511420" y="381000"/>
                <a:ext cx="4742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</a:t>
                </a:r>
                <a:r>
                  <a:rPr lang="en-US" baseline="-25000" dirty="0"/>
                  <a:t>out</a:t>
                </a:r>
                <a:endParaRPr lang="en-US" dirty="0"/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190CF43-8457-4A65-9004-7D19C1A334E1}"/>
              </a:ext>
            </a:extLst>
          </p:cNvPr>
          <p:cNvGrpSpPr/>
          <p:nvPr/>
        </p:nvGrpSpPr>
        <p:grpSpPr>
          <a:xfrm>
            <a:off x="111286" y="6309304"/>
            <a:ext cx="7953620" cy="431655"/>
            <a:chOff x="69308" y="4229795"/>
            <a:chExt cx="8228410" cy="481436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126B7DD0-11DC-40DA-A7D6-6035076C1674}"/>
                </a:ext>
              </a:extLst>
            </p:cNvPr>
            <p:cNvGrpSpPr/>
            <p:nvPr/>
          </p:nvGrpSpPr>
          <p:grpSpPr>
            <a:xfrm>
              <a:off x="69308" y="4229795"/>
              <a:ext cx="8228410" cy="447725"/>
              <a:chOff x="308679" y="6227933"/>
              <a:chExt cx="10971213" cy="596966"/>
            </a:xfrm>
          </p:grpSpPr>
          <p:sp>
            <p:nvSpPr>
              <p:cNvPr id="71" name="Freeform 2461">
                <a:extLst>
                  <a:ext uri="{FF2B5EF4-FFF2-40B4-BE49-F238E27FC236}">
                    <a16:creationId xmlns:a16="http://schemas.microsoft.com/office/drawing/2014/main" id="{BC282AA1-7478-4D1E-AABC-854C8D31811A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08679" y="6227933"/>
                <a:ext cx="10971213" cy="46038"/>
              </a:xfrm>
              <a:custGeom>
                <a:avLst/>
                <a:gdLst>
                  <a:gd name="T0" fmla="*/ 1327 w 10642"/>
                  <a:gd name="T1" fmla="*/ 0 h 48"/>
                  <a:gd name="T2" fmla="*/ 1314 w 10642"/>
                  <a:gd name="T3" fmla="*/ 0 h 48"/>
                  <a:gd name="T4" fmla="*/ 1293 w 10642"/>
                  <a:gd name="T5" fmla="*/ 0 h 48"/>
                  <a:gd name="T6" fmla="*/ 1265 w 10642"/>
                  <a:gd name="T7" fmla="*/ 0 h 48"/>
                  <a:gd name="T8" fmla="*/ 1229 w 10642"/>
                  <a:gd name="T9" fmla="*/ 0 h 48"/>
                  <a:gd name="T10" fmla="*/ 1188 w 10642"/>
                  <a:gd name="T11" fmla="*/ 0 h 48"/>
                  <a:gd name="T12" fmla="*/ 1140 w 10642"/>
                  <a:gd name="T13" fmla="*/ 0 h 48"/>
                  <a:gd name="T14" fmla="*/ 1088 w 10642"/>
                  <a:gd name="T15" fmla="*/ 0 h 48"/>
                  <a:gd name="T16" fmla="*/ 1032 w 10642"/>
                  <a:gd name="T17" fmla="*/ 0 h 48"/>
                  <a:gd name="T18" fmla="*/ 971 w 10642"/>
                  <a:gd name="T19" fmla="*/ 0 h 48"/>
                  <a:gd name="T20" fmla="*/ 908 w 10642"/>
                  <a:gd name="T21" fmla="*/ 0 h 48"/>
                  <a:gd name="T22" fmla="*/ 842 w 10642"/>
                  <a:gd name="T23" fmla="*/ 0 h 48"/>
                  <a:gd name="T24" fmla="*/ 775 w 10642"/>
                  <a:gd name="T25" fmla="*/ 0 h 48"/>
                  <a:gd name="T26" fmla="*/ 707 w 10642"/>
                  <a:gd name="T27" fmla="*/ 0 h 48"/>
                  <a:gd name="T28" fmla="*/ 638 w 10642"/>
                  <a:gd name="T29" fmla="*/ 0 h 48"/>
                  <a:gd name="T30" fmla="*/ 570 w 10642"/>
                  <a:gd name="T31" fmla="*/ 0 h 48"/>
                  <a:gd name="T32" fmla="*/ 502 w 10642"/>
                  <a:gd name="T33" fmla="*/ 0 h 48"/>
                  <a:gd name="T34" fmla="*/ 436 w 10642"/>
                  <a:gd name="T35" fmla="*/ 0 h 48"/>
                  <a:gd name="T36" fmla="*/ 372 w 10642"/>
                  <a:gd name="T37" fmla="*/ 0 h 48"/>
                  <a:gd name="T38" fmla="*/ 311 w 10642"/>
                  <a:gd name="T39" fmla="*/ 0 h 48"/>
                  <a:gd name="T40" fmla="*/ 254 w 10642"/>
                  <a:gd name="T41" fmla="*/ 0 h 48"/>
                  <a:gd name="T42" fmla="*/ 201 w 10642"/>
                  <a:gd name="T43" fmla="*/ 0 h 48"/>
                  <a:gd name="T44" fmla="*/ 152 w 10642"/>
                  <a:gd name="T45" fmla="*/ 0 h 48"/>
                  <a:gd name="T46" fmla="*/ 109 w 10642"/>
                  <a:gd name="T47" fmla="*/ 0 h 48"/>
                  <a:gd name="T48" fmla="*/ 73 w 10642"/>
                  <a:gd name="T49" fmla="*/ 0 h 48"/>
                  <a:gd name="T50" fmla="*/ 43 w 10642"/>
                  <a:gd name="T51" fmla="*/ 0 h 48"/>
                  <a:gd name="T52" fmla="*/ 20 w 10642"/>
                  <a:gd name="T53" fmla="*/ 0 h 48"/>
                  <a:gd name="T54" fmla="*/ 6 w 10642"/>
                  <a:gd name="T55" fmla="*/ 0 h 48"/>
                  <a:gd name="T56" fmla="*/ 0 w 10642"/>
                  <a:gd name="T57" fmla="*/ 0 h 48"/>
                  <a:gd name="T58" fmla="*/ 2 w 10642"/>
                  <a:gd name="T59" fmla="*/ 6 h 48"/>
                  <a:gd name="T60" fmla="*/ 12 w 10642"/>
                  <a:gd name="T61" fmla="*/ 6 h 48"/>
                  <a:gd name="T62" fmla="*/ 31 w 10642"/>
                  <a:gd name="T63" fmla="*/ 6 h 48"/>
                  <a:gd name="T64" fmla="*/ 57 w 10642"/>
                  <a:gd name="T65" fmla="*/ 6 h 48"/>
                  <a:gd name="T66" fmla="*/ 90 w 10642"/>
                  <a:gd name="T67" fmla="*/ 6 h 48"/>
                  <a:gd name="T68" fmla="*/ 130 w 10642"/>
                  <a:gd name="T69" fmla="*/ 6 h 48"/>
                  <a:gd name="T70" fmla="*/ 176 w 10642"/>
                  <a:gd name="T71" fmla="*/ 6 h 48"/>
                  <a:gd name="T72" fmla="*/ 226 w 10642"/>
                  <a:gd name="T73" fmla="*/ 6 h 48"/>
                  <a:gd name="T74" fmla="*/ 282 w 10642"/>
                  <a:gd name="T75" fmla="*/ 6 h 48"/>
                  <a:gd name="T76" fmla="*/ 341 w 10642"/>
                  <a:gd name="T77" fmla="*/ 6 h 48"/>
                  <a:gd name="T78" fmla="*/ 404 w 10642"/>
                  <a:gd name="T79" fmla="*/ 6 h 48"/>
                  <a:gd name="T80" fmla="*/ 468 w 10642"/>
                  <a:gd name="T81" fmla="*/ 6 h 48"/>
                  <a:gd name="T82" fmla="*/ 535 w 10642"/>
                  <a:gd name="T83" fmla="*/ 6 h 48"/>
                  <a:gd name="T84" fmla="*/ 604 w 10642"/>
                  <a:gd name="T85" fmla="*/ 6 h 48"/>
                  <a:gd name="T86" fmla="*/ 672 w 10642"/>
                  <a:gd name="T87" fmla="*/ 6 h 48"/>
                  <a:gd name="T88" fmla="*/ 741 w 10642"/>
                  <a:gd name="T89" fmla="*/ 6 h 48"/>
                  <a:gd name="T90" fmla="*/ 809 w 10642"/>
                  <a:gd name="T91" fmla="*/ 6 h 48"/>
                  <a:gd name="T92" fmla="*/ 875 w 10642"/>
                  <a:gd name="T93" fmla="*/ 6 h 48"/>
                  <a:gd name="T94" fmla="*/ 940 w 10642"/>
                  <a:gd name="T95" fmla="*/ 6 h 48"/>
                  <a:gd name="T96" fmla="*/ 1002 w 10642"/>
                  <a:gd name="T97" fmla="*/ 6 h 48"/>
                  <a:gd name="T98" fmla="*/ 1060 w 10642"/>
                  <a:gd name="T99" fmla="*/ 6 h 48"/>
                  <a:gd name="T100" fmla="*/ 1115 w 10642"/>
                  <a:gd name="T101" fmla="*/ 6 h 48"/>
                  <a:gd name="T102" fmla="*/ 1164 w 10642"/>
                  <a:gd name="T103" fmla="*/ 6 h 48"/>
                  <a:gd name="T104" fmla="*/ 1209 w 10642"/>
                  <a:gd name="T105" fmla="*/ 6 h 48"/>
                  <a:gd name="T106" fmla="*/ 1248 w 10642"/>
                  <a:gd name="T107" fmla="*/ 6 h 48"/>
                  <a:gd name="T108" fmla="*/ 1280 w 10642"/>
                  <a:gd name="T109" fmla="*/ 6 h 48"/>
                  <a:gd name="T110" fmla="*/ 1304 w 10642"/>
                  <a:gd name="T111" fmla="*/ 6 h 48"/>
                  <a:gd name="T112" fmla="*/ 1321 w 10642"/>
                  <a:gd name="T113" fmla="*/ 6 h 48"/>
                  <a:gd name="T114" fmla="*/ 1329 w 10642"/>
                  <a:gd name="T115" fmla="*/ 6 h 48"/>
                  <a:gd name="T116" fmla="*/ 1331 w 10642"/>
                  <a:gd name="T117" fmla="*/ 4 h 4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0642" h="48">
                    <a:moveTo>
                      <a:pt x="10641" y="0"/>
                    </a:moveTo>
                    <a:lnTo>
                      <a:pt x="10641" y="0"/>
                    </a:lnTo>
                    <a:lnTo>
                      <a:pt x="10640" y="0"/>
                    </a:lnTo>
                    <a:lnTo>
                      <a:pt x="10638" y="0"/>
                    </a:lnTo>
                    <a:lnTo>
                      <a:pt x="10636" y="0"/>
                    </a:lnTo>
                    <a:lnTo>
                      <a:pt x="10632" y="0"/>
                    </a:lnTo>
                    <a:lnTo>
                      <a:pt x="10628" y="0"/>
                    </a:lnTo>
                    <a:lnTo>
                      <a:pt x="10623" y="0"/>
                    </a:lnTo>
                    <a:lnTo>
                      <a:pt x="10617" y="0"/>
                    </a:lnTo>
                    <a:lnTo>
                      <a:pt x="10612" y="0"/>
                    </a:lnTo>
                    <a:lnTo>
                      <a:pt x="10604" y="0"/>
                    </a:lnTo>
                    <a:lnTo>
                      <a:pt x="10596" y="0"/>
                    </a:lnTo>
                    <a:lnTo>
                      <a:pt x="10589" y="0"/>
                    </a:lnTo>
                    <a:lnTo>
                      <a:pt x="10579" y="0"/>
                    </a:lnTo>
                    <a:lnTo>
                      <a:pt x="10570" y="0"/>
                    </a:lnTo>
                    <a:lnTo>
                      <a:pt x="10559" y="0"/>
                    </a:lnTo>
                    <a:lnTo>
                      <a:pt x="10548" y="0"/>
                    </a:lnTo>
                    <a:lnTo>
                      <a:pt x="10536" y="0"/>
                    </a:lnTo>
                    <a:lnTo>
                      <a:pt x="10524" y="0"/>
                    </a:lnTo>
                    <a:lnTo>
                      <a:pt x="10511" y="0"/>
                    </a:lnTo>
                    <a:lnTo>
                      <a:pt x="10496" y="0"/>
                    </a:lnTo>
                    <a:lnTo>
                      <a:pt x="10482" y="0"/>
                    </a:lnTo>
                    <a:lnTo>
                      <a:pt x="10467" y="0"/>
                    </a:lnTo>
                    <a:lnTo>
                      <a:pt x="10451" y="0"/>
                    </a:lnTo>
                    <a:lnTo>
                      <a:pt x="10435" y="0"/>
                    </a:lnTo>
                    <a:lnTo>
                      <a:pt x="10417" y="0"/>
                    </a:lnTo>
                    <a:lnTo>
                      <a:pt x="10400" y="0"/>
                    </a:lnTo>
                    <a:lnTo>
                      <a:pt x="10382" y="0"/>
                    </a:lnTo>
                    <a:lnTo>
                      <a:pt x="10363" y="0"/>
                    </a:lnTo>
                    <a:lnTo>
                      <a:pt x="10344" y="0"/>
                    </a:lnTo>
                    <a:lnTo>
                      <a:pt x="10323" y="0"/>
                    </a:lnTo>
                    <a:lnTo>
                      <a:pt x="10302" y="0"/>
                    </a:lnTo>
                    <a:lnTo>
                      <a:pt x="10281" y="0"/>
                    </a:lnTo>
                    <a:lnTo>
                      <a:pt x="10259" y="0"/>
                    </a:lnTo>
                    <a:lnTo>
                      <a:pt x="10236" y="0"/>
                    </a:lnTo>
                    <a:lnTo>
                      <a:pt x="10213" y="0"/>
                    </a:lnTo>
                    <a:lnTo>
                      <a:pt x="10190" y="0"/>
                    </a:lnTo>
                    <a:lnTo>
                      <a:pt x="10166" y="0"/>
                    </a:lnTo>
                    <a:lnTo>
                      <a:pt x="10141" y="0"/>
                    </a:lnTo>
                    <a:lnTo>
                      <a:pt x="10116" y="0"/>
                    </a:lnTo>
                    <a:lnTo>
                      <a:pt x="10090" y="0"/>
                    </a:lnTo>
                    <a:lnTo>
                      <a:pt x="10063" y="0"/>
                    </a:lnTo>
                    <a:lnTo>
                      <a:pt x="10037" y="0"/>
                    </a:lnTo>
                    <a:lnTo>
                      <a:pt x="10009" y="0"/>
                    </a:lnTo>
                    <a:lnTo>
                      <a:pt x="9981" y="0"/>
                    </a:lnTo>
                    <a:lnTo>
                      <a:pt x="9952" y="0"/>
                    </a:lnTo>
                    <a:lnTo>
                      <a:pt x="9924" y="0"/>
                    </a:lnTo>
                    <a:lnTo>
                      <a:pt x="9894" y="0"/>
                    </a:lnTo>
                    <a:lnTo>
                      <a:pt x="9863" y="0"/>
                    </a:lnTo>
                    <a:lnTo>
                      <a:pt x="9832" y="0"/>
                    </a:lnTo>
                    <a:lnTo>
                      <a:pt x="9802" y="0"/>
                    </a:lnTo>
                    <a:lnTo>
                      <a:pt x="9770" y="0"/>
                    </a:lnTo>
                    <a:lnTo>
                      <a:pt x="9738" y="0"/>
                    </a:lnTo>
                    <a:lnTo>
                      <a:pt x="9705" y="0"/>
                    </a:lnTo>
                    <a:lnTo>
                      <a:pt x="9672" y="0"/>
                    </a:lnTo>
                    <a:lnTo>
                      <a:pt x="9638" y="0"/>
                    </a:lnTo>
                    <a:lnTo>
                      <a:pt x="9604" y="0"/>
                    </a:lnTo>
                    <a:lnTo>
                      <a:pt x="9569" y="0"/>
                    </a:lnTo>
                    <a:lnTo>
                      <a:pt x="9535" y="0"/>
                    </a:lnTo>
                    <a:lnTo>
                      <a:pt x="9499" y="0"/>
                    </a:lnTo>
                    <a:lnTo>
                      <a:pt x="9464" y="0"/>
                    </a:lnTo>
                    <a:lnTo>
                      <a:pt x="9426" y="0"/>
                    </a:lnTo>
                    <a:lnTo>
                      <a:pt x="9390" y="0"/>
                    </a:lnTo>
                    <a:lnTo>
                      <a:pt x="9353" y="0"/>
                    </a:lnTo>
                    <a:lnTo>
                      <a:pt x="9316" y="0"/>
                    </a:lnTo>
                    <a:lnTo>
                      <a:pt x="9277" y="0"/>
                    </a:lnTo>
                    <a:lnTo>
                      <a:pt x="9239" y="0"/>
                    </a:lnTo>
                    <a:lnTo>
                      <a:pt x="9199" y="0"/>
                    </a:lnTo>
                    <a:lnTo>
                      <a:pt x="9161" y="0"/>
                    </a:lnTo>
                    <a:lnTo>
                      <a:pt x="9120" y="0"/>
                    </a:lnTo>
                    <a:lnTo>
                      <a:pt x="9081" y="0"/>
                    </a:lnTo>
                    <a:lnTo>
                      <a:pt x="9040" y="0"/>
                    </a:lnTo>
                    <a:lnTo>
                      <a:pt x="9000" y="0"/>
                    </a:lnTo>
                    <a:lnTo>
                      <a:pt x="8958" y="0"/>
                    </a:lnTo>
                    <a:lnTo>
                      <a:pt x="8916" y="0"/>
                    </a:lnTo>
                    <a:lnTo>
                      <a:pt x="8874" y="0"/>
                    </a:lnTo>
                    <a:lnTo>
                      <a:pt x="8832" y="0"/>
                    </a:lnTo>
                    <a:lnTo>
                      <a:pt x="8789" y="0"/>
                    </a:lnTo>
                    <a:lnTo>
                      <a:pt x="8746" y="0"/>
                    </a:lnTo>
                    <a:lnTo>
                      <a:pt x="8702" y="0"/>
                    </a:lnTo>
                    <a:lnTo>
                      <a:pt x="8658" y="0"/>
                    </a:lnTo>
                    <a:lnTo>
                      <a:pt x="8614" y="0"/>
                    </a:lnTo>
                    <a:lnTo>
                      <a:pt x="8569" y="0"/>
                    </a:lnTo>
                    <a:lnTo>
                      <a:pt x="8525" y="0"/>
                    </a:lnTo>
                    <a:lnTo>
                      <a:pt x="8479" y="0"/>
                    </a:lnTo>
                    <a:lnTo>
                      <a:pt x="8434" y="0"/>
                    </a:lnTo>
                    <a:lnTo>
                      <a:pt x="8388" y="0"/>
                    </a:lnTo>
                    <a:lnTo>
                      <a:pt x="8342" y="0"/>
                    </a:lnTo>
                    <a:lnTo>
                      <a:pt x="8296" y="0"/>
                    </a:lnTo>
                    <a:lnTo>
                      <a:pt x="8250" y="0"/>
                    </a:lnTo>
                    <a:lnTo>
                      <a:pt x="8203" y="0"/>
                    </a:lnTo>
                    <a:lnTo>
                      <a:pt x="8156" y="0"/>
                    </a:lnTo>
                    <a:lnTo>
                      <a:pt x="8107" y="0"/>
                    </a:lnTo>
                    <a:lnTo>
                      <a:pt x="8060" y="0"/>
                    </a:lnTo>
                    <a:lnTo>
                      <a:pt x="8012" y="0"/>
                    </a:lnTo>
                    <a:lnTo>
                      <a:pt x="7964" y="0"/>
                    </a:lnTo>
                    <a:lnTo>
                      <a:pt x="7914" y="0"/>
                    </a:lnTo>
                    <a:lnTo>
                      <a:pt x="7866" y="0"/>
                    </a:lnTo>
                    <a:lnTo>
                      <a:pt x="7817" y="0"/>
                    </a:lnTo>
                    <a:lnTo>
                      <a:pt x="7767" y="0"/>
                    </a:lnTo>
                    <a:lnTo>
                      <a:pt x="7718" y="0"/>
                    </a:lnTo>
                    <a:lnTo>
                      <a:pt x="7667" y="0"/>
                    </a:lnTo>
                    <a:lnTo>
                      <a:pt x="7618" y="0"/>
                    </a:lnTo>
                    <a:lnTo>
                      <a:pt x="7567" y="0"/>
                    </a:lnTo>
                    <a:lnTo>
                      <a:pt x="7517" y="0"/>
                    </a:lnTo>
                    <a:lnTo>
                      <a:pt x="7466" y="0"/>
                    </a:lnTo>
                    <a:lnTo>
                      <a:pt x="7415" y="0"/>
                    </a:lnTo>
                    <a:lnTo>
                      <a:pt x="7364" y="0"/>
                    </a:lnTo>
                    <a:lnTo>
                      <a:pt x="7313" y="0"/>
                    </a:lnTo>
                    <a:lnTo>
                      <a:pt x="7261" y="0"/>
                    </a:lnTo>
                    <a:lnTo>
                      <a:pt x="7210" y="0"/>
                    </a:lnTo>
                    <a:lnTo>
                      <a:pt x="7157" y="0"/>
                    </a:lnTo>
                    <a:lnTo>
                      <a:pt x="7105" y="0"/>
                    </a:lnTo>
                    <a:lnTo>
                      <a:pt x="7053" y="0"/>
                    </a:lnTo>
                    <a:lnTo>
                      <a:pt x="7000" y="0"/>
                    </a:lnTo>
                    <a:lnTo>
                      <a:pt x="6947" y="0"/>
                    </a:lnTo>
                    <a:lnTo>
                      <a:pt x="6895" y="0"/>
                    </a:lnTo>
                    <a:lnTo>
                      <a:pt x="6842" y="0"/>
                    </a:lnTo>
                    <a:lnTo>
                      <a:pt x="6789" y="0"/>
                    </a:lnTo>
                    <a:lnTo>
                      <a:pt x="6736" y="0"/>
                    </a:lnTo>
                    <a:lnTo>
                      <a:pt x="6683" y="0"/>
                    </a:lnTo>
                    <a:lnTo>
                      <a:pt x="6629" y="0"/>
                    </a:lnTo>
                    <a:lnTo>
                      <a:pt x="6575" y="0"/>
                    </a:lnTo>
                    <a:lnTo>
                      <a:pt x="6522" y="0"/>
                    </a:lnTo>
                    <a:lnTo>
                      <a:pt x="6468" y="0"/>
                    </a:lnTo>
                    <a:lnTo>
                      <a:pt x="6414" y="0"/>
                    </a:lnTo>
                    <a:lnTo>
                      <a:pt x="6360" y="0"/>
                    </a:lnTo>
                    <a:lnTo>
                      <a:pt x="6305" y="0"/>
                    </a:lnTo>
                    <a:lnTo>
                      <a:pt x="6252" y="0"/>
                    </a:lnTo>
                    <a:lnTo>
                      <a:pt x="6197" y="0"/>
                    </a:lnTo>
                    <a:lnTo>
                      <a:pt x="6143" y="0"/>
                    </a:lnTo>
                    <a:lnTo>
                      <a:pt x="6088" y="0"/>
                    </a:lnTo>
                    <a:lnTo>
                      <a:pt x="6033" y="0"/>
                    </a:lnTo>
                    <a:lnTo>
                      <a:pt x="5979" y="0"/>
                    </a:lnTo>
                    <a:lnTo>
                      <a:pt x="5925" y="0"/>
                    </a:lnTo>
                    <a:lnTo>
                      <a:pt x="5870" y="0"/>
                    </a:lnTo>
                    <a:lnTo>
                      <a:pt x="5815" y="0"/>
                    </a:lnTo>
                    <a:lnTo>
                      <a:pt x="5760" y="0"/>
                    </a:lnTo>
                    <a:lnTo>
                      <a:pt x="5705" y="0"/>
                    </a:lnTo>
                    <a:lnTo>
                      <a:pt x="5650" y="0"/>
                    </a:lnTo>
                    <a:lnTo>
                      <a:pt x="5595" y="0"/>
                    </a:lnTo>
                    <a:lnTo>
                      <a:pt x="5540" y="0"/>
                    </a:lnTo>
                    <a:lnTo>
                      <a:pt x="5485" y="0"/>
                    </a:lnTo>
                    <a:lnTo>
                      <a:pt x="5430" y="0"/>
                    </a:lnTo>
                    <a:lnTo>
                      <a:pt x="5375" y="0"/>
                    </a:lnTo>
                    <a:lnTo>
                      <a:pt x="5321" y="0"/>
                    </a:lnTo>
                    <a:lnTo>
                      <a:pt x="5266" y="0"/>
                    </a:lnTo>
                    <a:lnTo>
                      <a:pt x="5211" y="0"/>
                    </a:lnTo>
                    <a:lnTo>
                      <a:pt x="5156" y="0"/>
                    </a:lnTo>
                    <a:lnTo>
                      <a:pt x="5100" y="0"/>
                    </a:lnTo>
                    <a:lnTo>
                      <a:pt x="5046" y="0"/>
                    </a:lnTo>
                    <a:lnTo>
                      <a:pt x="4991" y="0"/>
                    </a:lnTo>
                    <a:lnTo>
                      <a:pt x="4936" y="0"/>
                    </a:lnTo>
                    <a:lnTo>
                      <a:pt x="4881" y="0"/>
                    </a:lnTo>
                    <a:lnTo>
                      <a:pt x="4826" y="0"/>
                    </a:lnTo>
                    <a:lnTo>
                      <a:pt x="4771" y="0"/>
                    </a:lnTo>
                    <a:lnTo>
                      <a:pt x="4716" y="0"/>
                    </a:lnTo>
                    <a:lnTo>
                      <a:pt x="4661" y="0"/>
                    </a:lnTo>
                    <a:lnTo>
                      <a:pt x="4608" y="0"/>
                    </a:lnTo>
                    <a:lnTo>
                      <a:pt x="4553" y="0"/>
                    </a:lnTo>
                    <a:lnTo>
                      <a:pt x="4498" y="0"/>
                    </a:lnTo>
                    <a:lnTo>
                      <a:pt x="4444" y="0"/>
                    </a:lnTo>
                    <a:lnTo>
                      <a:pt x="4389" y="0"/>
                    </a:lnTo>
                    <a:lnTo>
                      <a:pt x="4336" y="0"/>
                    </a:lnTo>
                    <a:lnTo>
                      <a:pt x="4281" y="0"/>
                    </a:lnTo>
                    <a:lnTo>
                      <a:pt x="4227" y="0"/>
                    </a:lnTo>
                    <a:lnTo>
                      <a:pt x="4173" y="0"/>
                    </a:lnTo>
                    <a:lnTo>
                      <a:pt x="4119" y="0"/>
                    </a:lnTo>
                    <a:lnTo>
                      <a:pt x="4066" y="0"/>
                    </a:lnTo>
                    <a:lnTo>
                      <a:pt x="4012" y="0"/>
                    </a:lnTo>
                    <a:lnTo>
                      <a:pt x="3958" y="0"/>
                    </a:lnTo>
                    <a:lnTo>
                      <a:pt x="3905" y="0"/>
                    </a:lnTo>
                    <a:lnTo>
                      <a:pt x="3852" y="0"/>
                    </a:lnTo>
                    <a:lnTo>
                      <a:pt x="3799" y="0"/>
                    </a:lnTo>
                    <a:lnTo>
                      <a:pt x="3746" y="0"/>
                    </a:lnTo>
                    <a:lnTo>
                      <a:pt x="3694" y="0"/>
                    </a:lnTo>
                    <a:lnTo>
                      <a:pt x="3641" y="0"/>
                    </a:lnTo>
                    <a:lnTo>
                      <a:pt x="3588" y="0"/>
                    </a:lnTo>
                    <a:lnTo>
                      <a:pt x="3536" y="0"/>
                    </a:lnTo>
                    <a:lnTo>
                      <a:pt x="3484" y="0"/>
                    </a:lnTo>
                    <a:lnTo>
                      <a:pt x="3431" y="0"/>
                    </a:lnTo>
                    <a:lnTo>
                      <a:pt x="3380" y="0"/>
                    </a:lnTo>
                    <a:lnTo>
                      <a:pt x="3328" y="0"/>
                    </a:lnTo>
                    <a:lnTo>
                      <a:pt x="3277" y="0"/>
                    </a:lnTo>
                    <a:lnTo>
                      <a:pt x="3226" y="0"/>
                    </a:lnTo>
                    <a:lnTo>
                      <a:pt x="3174" y="0"/>
                    </a:lnTo>
                    <a:lnTo>
                      <a:pt x="3124" y="0"/>
                    </a:lnTo>
                    <a:lnTo>
                      <a:pt x="3073" y="0"/>
                    </a:lnTo>
                    <a:lnTo>
                      <a:pt x="3023" y="0"/>
                    </a:lnTo>
                    <a:lnTo>
                      <a:pt x="2974" y="0"/>
                    </a:lnTo>
                    <a:lnTo>
                      <a:pt x="2923" y="0"/>
                    </a:lnTo>
                    <a:lnTo>
                      <a:pt x="2874" y="0"/>
                    </a:lnTo>
                    <a:lnTo>
                      <a:pt x="2824" y="0"/>
                    </a:lnTo>
                    <a:lnTo>
                      <a:pt x="2775" y="0"/>
                    </a:lnTo>
                    <a:lnTo>
                      <a:pt x="2727" y="0"/>
                    </a:lnTo>
                    <a:lnTo>
                      <a:pt x="2677" y="0"/>
                    </a:lnTo>
                    <a:lnTo>
                      <a:pt x="2629" y="0"/>
                    </a:lnTo>
                    <a:lnTo>
                      <a:pt x="2581" y="0"/>
                    </a:lnTo>
                    <a:lnTo>
                      <a:pt x="2534" y="0"/>
                    </a:lnTo>
                    <a:lnTo>
                      <a:pt x="2485" y="0"/>
                    </a:lnTo>
                    <a:lnTo>
                      <a:pt x="2438" y="0"/>
                    </a:lnTo>
                    <a:lnTo>
                      <a:pt x="2392" y="0"/>
                    </a:lnTo>
                    <a:lnTo>
                      <a:pt x="2345" y="0"/>
                    </a:lnTo>
                    <a:lnTo>
                      <a:pt x="2299" y="0"/>
                    </a:lnTo>
                    <a:lnTo>
                      <a:pt x="2253" y="0"/>
                    </a:lnTo>
                    <a:lnTo>
                      <a:pt x="2207" y="0"/>
                    </a:lnTo>
                    <a:lnTo>
                      <a:pt x="2162" y="0"/>
                    </a:lnTo>
                    <a:lnTo>
                      <a:pt x="2115" y="0"/>
                    </a:lnTo>
                    <a:lnTo>
                      <a:pt x="2072" y="0"/>
                    </a:lnTo>
                    <a:lnTo>
                      <a:pt x="2027" y="0"/>
                    </a:lnTo>
                    <a:lnTo>
                      <a:pt x="1983" y="0"/>
                    </a:lnTo>
                    <a:lnTo>
                      <a:pt x="1939" y="0"/>
                    </a:lnTo>
                    <a:lnTo>
                      <a:pt x="1895" y="0"/>
                    </a:lnTo>
                    <a:lnTo>
                      <a:pt x="1852" y="0"/>
                    </a:lnTo>
                    <a:lnTo>
                      <a:pt x="1809" y="0"/>
                    </a:lnTo>
                    <a:lnTo>
                      <a:pt x="1766" y="0"/>
                    </a:lnTo>
                    <a:lnTo>
                      <a:pt x="1725" y="0"/>
                    </a:lnTo>
                    <a:lnTo>
                      <a:pt x="1683" y="0"/>
                    </a:lnTo>
                    <a:lnTo>
                      <a:pt x="1641" y="0"/>
                    </a:lnTo>
                    <a:lnTo>
                      <a:pt x="1601" y="0"/>
                    </a:lnTo>
                    <a:lnTo>
                      <a:pt x="1560" y="0"/>
                    </a:lnTo>
                    <a:lnTo>
                      <a:pt x="1521" y="0"/>
                    </a:lnTo>
                    <a:lnTo>
                      <a:pt x="1481" y="0"/>
                    </a:lnTo>
                    <a:lnTo>
                      <a:pt x="1442" y="0"/>
                    </a:lnTo>
                    <a:lnTo>
                      <a:pt x="1402" y="0"/>
                    </a:lnTo>
                    <a:lnTo>
                      <a:pt x="1364" y="0"/>
                    </a:lnTo>
                    <a:lnTo>
                      <a:pt x="1325" y="0"/>
                    </a:lnTo>
                    <a:lnTo>
                      <a:pt x="1288" y="0"/>
                    </a:lnTo>
                    <a:lnTo>
                      <a:pt x="1251" y="0"/>
                    </a:lnTo>
                    <a:lnTo>
                      <a:pt x="1214" y="0"/>
                    </a:lnTo>
                    <a:lnTo>
                      <a:pt x="1178" y="0"/>
                    </a:lnTo>
                    <a:lnTo>
                      <a:pt x="1142" y="0"/>
                    </a:lnTo>
                    <a:lnTo>
                      <a:pt x="1107" y="0"/>
                    </a:lnTo>
                    <a:lnTo>
                      <a:pt x="1072" y="0"/>
                    </a:lnTo>
                    <a:lnTo>
                      <a:pt x="1037" y="0"/>
                    </a:lnTo>
                    <a:lnTo>
                      <a:pt x="1003" y="0"/>
                    </a:lnTo>
                    <a:lnTo>
                      <a:pt x="969" y="0"/>
                    </a:lnTo>
                    <a:lnTo>
                      <a:pt x="936" y="0"/>
                    </a:lnTo>
                    <a:lnTo>
                      <a:pt x="904" y="0"/>
                    </a:lnTo>
                    <a:lnTo>
                      <a:pt x="871" y="0"/>
                    </a:lnTo>
                    <a:lnTo>
                      <a:pt x="839" y="0"/>
                    </a:lnTo>
                    <a:lnTo>
                      <a:pt x="808" y="0"/>
                    </a:lnTo>
                    <a:lnTo>
                      <a:pt x="778" y="0"/>
                    </a:lnTo>
                    <a:lnTo>
                      <a:pt x="748" y="0"/>
                    </a:lnTo>
                    <a:lnTo>
                      <a:pt x="718" y="0"/>
                    </a:lnTo>
                    <a:lnTo>
                      <a:pt x="689" y="0"/>
                    </a:lnTo>
                    <a:lnTo>
                      <a:pt x="660" y="0"/>
                    </a:lnTo>
                    <a:lnTo>
                      <a:pt x="632" y="0"/>
                    </a:lnTo>
                    <a:lnTo>
                      <a:pt x="604" y="0"/>
                    </a:lnTo>
                    <a:lnTo>
                      <a:pt x="578" y="0"/>
                    </a:lnTo>
                    <a:lnTo>
                      <a:pt x="552" y="0"/>
                    </a:lnTo>
                    <a:lnTo>
                      <a:pt x="525" y="0"/>
                    </a:lnTo>
                    <a:lnTo>
                      <a:pt x="500" y="0"/>
                    </a:lnTo>
                    <a:lnTo>
                      <a:pt x="475" y="0"/>
                    </a:lnTo>
                    <a:lnTo>
                      <a:pt x="451" y="0"/>
                    </a:lnTo>
                    <a:lnTo>
                      <a:pt x="428" y="0"/>
                    </a:lnTo>
                    <a:lnTo>
                      <a:pt x="405" y="0"/>
                    </a:lnTo>
                    <a:lnTo>
                      <a:pt x="382" y="0"/>
                    </a:lnTo>
                    <a:lnTo>
                      <a:pt x="360" y="0"/>
                    </a:lnTo>
                    <a:lnTo>
                      <a:pt x="339" y="0"/>
                    </a:lnTo>
                    <a:lnTo>
                      <a:pt x="318" y="0"/>
                    </a:lnTo>
                    <a:lnTo>
                      <a:pt x="297" y="0"/>
                    </a:lnTo>
                    <a:lnTo>
                      <a:pt x="278" y="0"/>
                    </a:lnTo>
                    <a:lnTo>
                      <a:pt x="259" y="0"/>
                    </a:lnTo>
                    <a:lnTo>
                      <a:pt x="241" y="0"/>
                    </a:lnTo>
                    <a:lnTo>
                      <a:pt x="224" y="0"/>
                    </a:lnTo>
                    <a:lnTo>
                      <a:pt x="206" y="0"/>
                    </a:lnTo>
                    <a:lnTo>
                      <a:pt x="189" y="0"/>
                    </a:lnTo>
                    <a:lnTo>
                      <a:pt x="174" y="0"/>
                    </a:lnTo>
                    <a:lnTo>
                      <a:pt x="159" y="0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17" y="0"/>
                    </a:lnTo>
                    <a:lnTo>
                      <a:pt x="105" y="0"/>
                    </a:lnTo>
                    <a:lnTo>
                      <a:pt x="93" y="0"/>
                    </a:lnTo>
                    <a:lnTo>
                      <a:pt x="82" y="0"/>
                    </a:lnTo>
                    <a:lnTo>
                      <a:pt x="72" y="0"/>
                    </a:lnTo>
                    <a:lnTo>
                      <a:pt x="62" y="0"/>
                    </a:lnTo>
                    <a:lnTo>
                      <a:pt x="52" y="0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8"/>
                    </a:lnTo>
                    <a:lnTo>
                      <a:pt x="5" y="48"/>
                    </a:lnTo>
                    <a:lnTo>
                      <a:pt x="8" y="48"/>
                    </a:lnTo>
                    <a:lnTo>
                      <a:pt x="13" y="48"/>
                    </a:lnTo>
                    <a:lnTo>
                      <a:pt x="18" y="48"/>
                    </a:lnTo>
                    <a:lnTo>
                      <a:pt x="24" y="48"/>
                    </a:lnTo>
                    <a:lnTo>
                      <a:pt x="29" y="48"/>
                    </a:lnTo>
                    <a:lnTo>
                      <a:pt x="37" y="48"/>
                    </a:lnTo>
                    <a:lnTo>
                      <a:pt x="45" y="48"/>
                    </a:lnTo>
                    <a:lnTo>
                      <a:pt x="52" y="48"/>
                    </a:lnTo>
                    <a:lnTo>
                      <a:pt x="62" y="48"/>
                    </a:lnTo>
                    <a:lnTo>
                      <a:pt x="72" y="48"/>
                    </a:lnTo>
                    <a:lnTo>
                      <a:pt x="82" y="48"/>
                    </a:lnTo>
                    <a:lnTo>
                      <a:pt x="93" y="48"/>
                    </a:lnTo>
                    <a:lnTo>
                      <a:pt x="105" y="48"/>
                    </a:lnTo>
                    <a:lnTo>
                      <a:pt x="117" y="48"/>
                    </a:lnTo>
                    <a:lnTo>
                      <a:pt x="130" y="48"/>
                    </a:lnTo>
                    <a:lnTo>
                      <a:pt x="144" y="48"/>
                    </a:lnTo>
                    <a:lnTo>
                      <a:pt x="159" y="48"/>
                    </a:lnTo>
                    <a:lnTo>
                      <a:pt x="174" y="48"/>
                    </a:lnTo>
                    <a:lnTo>
                      <a:pt x="189" y="48"/>
                    </a:lnTo>
                    <a:lnTo>
                      <a:pt x="206" y="48"/>
                    </a:lnTo>
                    <a:lnTo>
                      <a:pt x="224" y="48"/>
                    </a:lnTo>
                    <a:lnTo>
                      <a:pt x="241" y="48"/>
                    </a:lnTo>
                    <a:lnTo>
                      <a:pt x="259" y="48"/>
                    </a:lnTo>
                    <a:lnTo>
                      <a:pt x="278" y="48"/>
                    </a:lnTo>
                    <a:lnTo>
                      <a:pt x="297" y="48"/>
                    </a:lnTo>
                    <a:lnTo>
                      <a:pt x="318" y="48"/>
                    </a:lnTo>
                    <a:lnTo>
                      <a:pt x="339" y="48"/>
                    </a:lnTo>
                    <a:lnTo>
                      <a:pt x="360" y="48"/>
                    </a:lnTo>
                    <a:lnTo>
                      <a:pt x="382" y="48"/>
                    </a:lnTo>
                    <a:lnTo>
                      <a:pt x="403" y="48"/>
                    </a:lnTo>
                    <a:lnTo>
                      <a:pt x="427" y="48"/>
                    </a:lnTo>
                    <a:lnTo>
                      <a:pt x="451" y="48"/>
                    </a:lnTo>
                    <a:lnTo>
                      <a:pt x="475" y="48"/>
                    </a:lnTo>
                    <a:lnTo>
                      <a:pt x="500" y="48"/>
                    </a:lnTo>
                    <a:lnTo>
                      <a:pt x="525" y="48"/>
                    </a:lnTo>
                    <a:lnTo>
                      <a:pt x="551" y="48"/>
                    </a:lnTo>
                    <a:lnTo>
                      <a:pt x="577" y="48"/>
                    </a:lnTo>
                    <a:lnTo>
                      <a:pt x="604" y="48"/>
                    </a:lnTo>
                    <a:lnTo>
                      <a:pt x="632" y="48"/>
                    </a:lnTo>
                    <a:lnTo>
                      <a:pt x="660" y="48"/>
                    </a:lnTo>
                    <a:lnTo>
                      <a:pt x="689" y="48"/>
                    </a:lnTo>
                    <a:lnTo>
                      <a:pt x="717" y="48"/>
                    </a:lnTo>
                    <a:lnTo>
                      <a:pt x="747" y="48"/>
                    </a:lnTo>
                    <a:lnTo>
                      <a:pt x="778" y="48"/>
                    </a:lnTo>
                    <a:lnTo>
                      <a:pt x="808" y="48"/>
                    </a:lnTo>
                    <a:lnTo>
                      <a:pt x="839" y="48"/>
                    </a:lnTo>
                    <a:lnTo>
                      <a:pt x="871" y="48"/>
                    </a:lnTo>
                    <a:lnTo>
                      <a:pt x="903" y="48"/>
                    </a:lnTo>
                    <a:lnTo>
                      <a:pt x="936" y="48"/>
                    </a:lnTo>
                    <a:lnTo>
                      <a:pt x="969" y="48"/>
                    </a:lnTo>
                    <a:lnTo>
                      <a:pt x="1003" y="48"/>
                    </a:lnTo>
                    <a:lnTo>
                      <a:pt x="1037" y="48"/>
                    </a:lnTo>
                    <a:lnTo>
                      <a:pt x="1071" y="48"/>
                    </a:lnTo>
                    <a:lnTo>
                      <a:pt x="1106" y="48"/>
                    </a:lnTo>
                    <a:lnTo>
                      <a:pt x="1141" y="48"/>
                    </a:lnTo>
                    <a:lnTo>
                      <a:pt x="1177" y="48"/>
                    </a:lnTo>
                    <a:lnTo>
                      <a:pt x="1213" y="48"/>
                    </a:lnTo>
                    <a:lnTo>
                      <a:pt x="1251" y="48"/>
                    </a:lnTo>
                    <a:lnTo>
                      <a:pt x="1288" y="48"/>
                    </a:lnTo>
                    <a:lnTo>
                      <a:pt x="1325" y="48"/>
                    </a:lnTo>
                    <a:lnTo>
                      <a:pt x="1364" y="48"/>
                    </a:lnTo>
                    <a:lnTo>
                      <a:pt x="1402" y="48"/>
                    </a:lnTo>
                    <a:lnTo>
                      <a:pt x="1441" y="48"/>
                    </a:lnTo>
                    <a:lnTo>
                      <a:pt x="1480" y="48"/>
                    </a:lnTo>
                    <a:lnTo>
                      <a:pt x="1520" y="48"/>
                    </a:lnTo>
                    <a:lnTo>
                      <a:pt x="1560" y="48"/>
                    </a:lnTo>
                    <a:lnTo>
                      <a:pt x="1601" y="48"/>
                    </a:lnTo>
                    <a:lnTo>
                      <a:pt x="1641" y="48"/>
                    </a:lnTo>
                    <a:lnTo>
                      <a:pt x="1683" y="48"/>
                    </a:lnTo>
                    <a:lnTo>
                      <a:pt x="1725" y="48"/>
                    </a:lnTo>
                    <a:lnTo>
                      <a:pt x="1766" y="48"/>
                    </a:lnTo>
                    <a:lnTo>
                      <a:pt x="1808" y="48"/>
                    </a:lnTo>
                    <a:lnTo>
                      <a:pt x="1851" y="48"/>
                    </a:lnTo>
                    <a:lnTo>
                      <a:pt x="1895" y="48"/>
                    </a:lnTo>
                    <a:lnTo>
                      <a:pt x="1938" y="48"/>
                    </a:lnTo>
                    <a:lnTo>
                      <a:pt x="1982" y="48"/>
                    </a:lnTo>
                    <a:lnTo>
                      <a:pt x="2025" y="48"/>
                    </a:lnTo>
                    <a:lnTo>
                      <a:pt x="2070" y="48"/>
                    </a:lnTo>
                    <a:lnTo>
                      <a:pt x="2115" y="48"/>
                    </a:lnTo>
                    <a:lnTo>
                      <a:pt x="2160" y="48"/>
                    </a:lnTo>
                    <a:lnTo>
                      <a:pt x="2205" y="48"/>
                    </a:lnTo>
                    <a:lnTo>
                      <a:pt x="2252" y="48"/>
                    </a:lnTo>
                    <a:lnTo>
                      <a:pt x="2298" y="48"/>
                    </a:lnTo>
                    <a:lnTo>
                      <a:pt x="2344" y="48"/>
                    </a:lnTo>
                    <a:lnTo>
                      <a:pt x="2391" y="48"/>
                    </a:lnTo>
                    <a:lnTo>
                      <a:pt x="2438" y="48"/>
                    </a:lnTo>
                    <a:lnTo>
                      <a:pt x="2485" y="48"/>
                    </a:lnTo>
                    <a:lnTo>
                      <a:pt x="2532" y="48"/>
                    </a:lnTo>
                    <a:lnTo>
                      <a:pt x="2581" y="48"/>
                    </a:lnTo>
                    <a:lnTo>
                      <a:pt x="2628" y="48"/>
                    </a:lnTo>
                    <a:lnTo>
                      <a:pt x="2676" y="48"/>
                    </a:lnTo>
                    <a:lnTo>
                      <a:pt x="2726" y="48"/>
                    </a:lnTo>
                    <a:lnTo>
                      <a:pt x="2774" y="48"/>
                    </a:lnTo>
                    <a:lnTo>
                      <a:pt x="2823" y="48"/>
                    </a:lnTo>
                    <a:lnTo>
                      <a:pt x="2873" y="48"/>
                    </a:lnTo>
                    <a:lnTo>
                      <a:pt x="2922" y="48"/>
                    </a:lnTo>
                    <a:lnTo>
                      <a:pt x="2973" y="48"/>
                    </a:lnTo>
                    <a:lnTo>
                      <a:pt x="3022" y="48"/>
                    </a:lnTo>
                    <a:lnTo>
                      <a:pt x="3072" y="48"/>
                    </a:lnTo>
                    <a:lnTo>
                      <a:pt x="3123" y="48"/>
                    </a:lnTo>
                    <a:lnTo>
                      <a:pt x="3173" y="48"/>
                    </a:lnTo>
                    <a:lnTo>
                      <a:pt x="3225" y="48"/>
                    </a:lnTo>
                    <a:lnTo>
                      <a:pt x="3275" y="48"/>
                    </a:lnTo>
                    <a:lnTo>
                      <a:pt x="3327" y="48"/>
                    </a:lnTo>
                    <a:lnTo>
                      <a:pt x="3379" y="48"/>
                    </a:lnTo>
                    <a:lnTo>
                      <a:pt x="3430" y="48"/>
                    </a:lnTo>
                    <a:lnTo>
                      <a:pt x="3483" y="48"/>
                    </a:lnTo>
                    <a:lnTo>
                      <a:pt x="3534" y="48"/>
                    </a:lnTo>
                    <a:lnTo>
                      <a:pt x="3587" y="48"/>
                    </a:lnTo>
                    <a:lnTo>
                      <a:pt x="3639" y="48"/>
                    </a:lnTo>
                    <a:lnTo>
                      <a:pt x="3691" y="48"/>
                    </a:lnTo>
                    <a:lnTo>
                      <a:pt x="3744" y="48"/>
                    </a:lnTo>
                    <a:lnTo>
                      <a:pt x="3798" y="48"/>
                    </a:lnTo>
                    <a:lnTo>
                      <a:pt x="3850" y="48"/>
                    </a:lnTo>
                    <a:lnTo>
                      <a:pt x="3903" y="48"/>
                    </a:lnTo>
                    <a:lnTo>
                      <a:pt x="3957" y="48"/>
                    </a:lnTo>
                    <a:lnTo>
                      <a:pt x="4011" y="48"/>
                    </a:lnTo>
                    <a:lnTo>
                      <a:pt x="4064" y="48"/>
                    </a:lnTo>
                    <a:lnTo>
                      <a:pt x="4118" y="48"/>
                    </a:lnTo>
                    <a:lnTo>
                      <a:pt x="4172" y="48"/>
                    </a:lnTo>
                    <a:lnTo>
                      <a:pt x="4226" y="48"/>
                    </a:lnTo>
                    <a:lnTo>
                      <a:pt x="4280" y="48"/>
                    </a:lnTo>
                    <a:lnTo>
                      <a:pt x="4333" y="48"/>
                    </a:lnTo>
                    <a:lnTo>
                      <a:pt x="4388" y="48"/>
                    </a:lnTo>
                    <a:lnTo>
                      <a:pt x="4442" y="48"/>
                    </a:lnTo>
                    <a:lnTo>
                      <a:pt x="4497" y="48"/>
                    </a:lnTo>
                    <a:lnTo>
                      <a:pt x="4551" y="48"/>
                    </a:lnTo>
                    <a:lnTo>
                      <a:pt x="4605" y="48"/>
                    </a:lnTo>
                    <a:lnTo>
                      <a:pt x="4660" y="48"/>
                    </a:lnTo>
                    <a:lnTo>
                      <a:pt x="4715" y="48"/>
                    </a:lnTo>
                    <a:lnTo>
                      <a:pt x="4770" y="48"/>
                    </a:lnTo>
                    <a:lnTo>
                      <a:pt x="4825" y="48"/>
                    </a:lnTo>
                    <a:lnTo>
                      <a:pt x="4880" y="48"/>
                    </a:lnTo>
                    <a:lnTo>
                      <a:pt x="4935" y="48"/>
                    </a:lnTo>
                    <a:lnTo>
                      <a:pt x="4990" y="48"/>
                    </a:lnTo>
                    <a:lnTo>
                      <a:pt x="5044" y="48"/>
                    </a:lnTo>
                    <a:lnTo>
                      <a:pt x="5099" y="48"/>
                    </a:lnTo>
                    <a:lnTo>
                      <a:pt x="5154" y="48"/>
                    </a:lnTo>
                    <a:lnTo>
                      <a:pt x="5209" y="48"/>
                    </a:lnTo>
                    <a:lnTo>
                      <a:pt x="5264" y="48"/>
                    </a:lnTo>
                    <a:lnTo>
                      <a:pt x="5319" y="48"/>
                    </a:lnTo>
                    <a:lnTo>
                      <a:pt x="5373" y="48"/>
                    </a:lnTo>
                    <a:lnTo>
                      <a:pt x="5429" y="48"/>
                    </a:lnTo>
                    <a:lnTo>
                      <a:pt x="5483" y="48"/>
                    </a:lnTo>
                    <a:lnTo>
                      <a:pt x="5538" y="48"/>
                    </a:lnTo>
                    <a:lnTo>
                      <a:pt x="5593" y="48"/>
                    </a:lnTo>
                    <a:lnTo>
                      <a:pt x="5648" y="48"/>
                    </a:lnTo>
                    <a:lnTo>
                      <a:pt x="5703" y="48"/>
                    </a:lnTo>
                    <a:lnTo>
                      <a:pt x="5758" y="48"/>
                    </a:lnTo>
                    <a:lnTo>
                      <a:pt x="5813" y="48"/>
                    </a:lnTo>
                    <a:lnTo>
                      <a:pt x="5868" y="48"/>
                    </a:lnTo>
                    <a:lnTo>
                      <a:pt x="5922" y="48"/>
                    </a:lnTo>
                    <a:lnTo>
                      <a:pt x="5977" y="48"/>
                    </a:lnTo>
                    <a:lnTo>
                      <a:pt x="6031" y="48"/>
                    </a:lnTo>
                    <a:lnTo>
                      <a:pt x="6086" y="48"/>
                    </a:lnTo>
                    <a:lnTo>
                      <a:pt x="6141" y="48"/>
                    </a:lnTo>
                    <a:lnTo>
                      <a:pt x="6195" y="48"/>
                    </a:lnTo>
                    <a:lnTo>
                      <a:pt x="6249" y="48"/>
                    </a:lnTo>
                    <a:lnTo>
                      <a:pt x="6303" y="48"/>
                    </a:lnTo>
                    <a:lnTo>
                      <a:pt x="6358" y="48"/>
                    </a:lnTo>
                    <a:lnTo>
                      <a:pt x="6412" y="48"/>
                    </a:lnTo>
                    <a:lnTo>
                      <a:pt x="6466" y="48"/>
                    </a:lnTo>
                    <a:lnTo>
                      <a:pt x="6519" y="48"/>
                    </a:lnTo>
                    <a:lnTo>
                      <a:pt x="6573" y="48"/>
                    </a:lnTo>
                    <a:lnTo>
                      <a:pt x="6627" y="48"/>
                    </a:lnTo>
                    <a:lnTo>
                      <a:pt x="6681" y="48"/>
                    </a:lnTo>
                    <a:lnTo>
                      <a:pt x="6733" y="48"/>
                    </a:lnTo>
                    <a:lnTo>
                      <a:pt x="6787" y="48"/>
                    </a:lnTo>
                    <a:lnTo>
                      <a:pt x="6840" y="48"/>
                    </a:lnTo>
                    <a:lnTo>
                      <a:pt x="6892" y="48"/>
                    </a:lnTo>
                    <a:lnTo>
                      <a:pt x="6945" y="48"/>
                    </a:lnTo>
                    <a:lnTo>
                      <a:pt x="6998" y="48"/>
                    </a:lnTo>
                    <a:lnTo>
                      <a:pt x="7051" y="48"/>
                    </a:lnTo>
                    <a:lnTo>
                      <a:pt x="7103" y="48"/>
                    </a:lnTo>
                    <a:lnTo>
                      <a:pt x="7155" y="48"/>
                    </a:lnTo>
                    <a:lnTo>
                      <a:pt x="7206" y="48"/>
                    </a:lnTo>
                    <a:lnTo>
                      <a:pt x="7258" y="48"/>
                    </a:lnTo>
                    <a:lnTo>
                      <a:pt x="7310" y="48"/>
                    </a:lnTo>
                    <a:lnTo>
                      <a:pt x="7361" y="48"/>
                    </a:lnTo>
                    <a:lnTo>
                      <a:pt x="7413" y="48"/>
                    </a:lnTo>
                    <a:lnTo>
                      <a:pt x="7463" y="48"/>
                    </a:lnTo>
                    <a:lnTo>
                      <a:pt x="7514" y="48"/>
                    </a:lnTo>
                    <a:lnTo>
                      <a:pt x="7565" y="48"/>
                    </a:lnTo>
                    <a:lnTo>
                      <a:pt x="7615" y="48"/>
                    </a:lnTo>
                    <a:lnTo>
                      <a:pt x="7665" y="48"/>
                    </a:lnTo>
                    <a:lnTo>
                      <a:pt x="7714" y="48"/>
                    </a:lnTo>
                    <a:lnTo>
                      <a:pt x="7765" y="48"/>
                    </a:lnTo>
                    <a:lnTo>
                      <a:pt x="7814" y="48"/>
                    </a:lnTo>
                    <a:lnTo>
                      <a:pt x="7863" y="48"/>
                    </a:lnTo>
                    <a:lnTo>
                      <a:pt x="7912" y="48"/>
                    </a:lnTo>
                    <a:lnTo>
                      <a:pt x="7960" y="48"/>
                    </a:lnTo>
                    <a:lnTo>
                      <a:pt x="8009" y="48"/>
                    </a:lnTo>
                    <a:lnTo>
                      <a:pt x="8057" y="48"/>
                    </a:lnTo>
                    <a:lnTo>
                      <a:pt x="8105" y="48"/>
                    </a:lnTo>
                    <a:lnTo>
                      <a:pt x="8152" y="48"/>
                    </a:lnTo>
                    <a:lnTo>
                      <a:pt x="8200" y="48"/>
                    </a:lnTo>
                    <a:lnTo>
                      <a:pt x="8247" y="48"/>
                    </a:lnTo>
                    <a:lnTo>
                      <a:pt x="8293" y="48"/>
                    </a:lnTo>
                    <a:lnTo>
                      <a:pt x="8340" y="48"/>
                    </a:lnTo>
                    <a:lnTo>
                      <a:pt x="8386" y="48"/>
                    </a:lnTo>
                    <a:lnTo>
                      <a:pt x="8431" y="48"/>
                    </a:lnTo>
                    <a:lnTo>
                      <a:pt x="8477" y="48"/>
                    </a:lnTo>
                    <a:lnTo>
                      <a:pt x="8522" y="48"/>
                    </a:lnTo>
                    <a:lnTo>
                      <a:pt x="8567" y="48"/>
                    </a:lnTo>
                    <a:lnTo>
                      <a:pt x="8611" y="48"/>
                    </a:lnTo>
                    <a:lnTo>
                      <a:pt x="8655" y="48"/>
                    </a:lnTo>
                    <a:lnTo>
                      <a:pt x="8699" y="48"/>
                    </a:lnTo>
                    <a:lnTo>
                      <a:pt x="8743" y="48"/>
                    </a:lnTo>
                    <a:lnTo>
                      <a:pt x="8786" y="48"/>
                    </a:lnTo>
                    <a:lnTo>
                      <a:pt x="8828" y="48"/>
                    </a:lnTo>
                    <a:lnTo>
                      <a:pt x="8871" y="48"/>
                    </a:lnTo>
                    <a:lnTo>
                      <a:pt x="8913" y="48"/>
                    </a:lnTo>
                    <a:lnTo>
                      <a:pt x="8955" y="48"/>
                    </a:lnTo>
                    <a:lnTo>
                      <a:pt x="8996" y="48"/>
                    </a:lnTo>
                    <a:lnTo>
                      <a:pt x="9037" y="48"/>
                    </a:lnTo>
                    <a:lnTo>
                      <a:pt x="9077" y="48"/>
                    </a:lnTo>
                    <a:lnTo>
                      <a:pt x="9117" y="48"/>
                    </a:lnTo>
                    <a:lnTo>
                      <a:pt x="9158" y="48"/>
                    </a:lnTo>
                    <a:lnTo>
                      <a:pt x="9196" y="48"/>
                    </a:lnTo>
                    <a:lnTo>
                      <a:pt x="9235" y="48"/>
                    </a:lnTo>
                    <a:lnTo>
                      <a:pt x="9274" y="48"/>
                    </a:lnTo>
                    <a:lnTo>
                      <a:pt x="9312" y="48"/>
                    </a:lnTo>
                    <a:lnTo>
                      <a:pt x="9350" y="48"/>
                    </a:lnTo>
                    <a:lnTo>
                      <a:pt x="9387" y="48"/>
                    </a:lnTo>
                    <a:lnTo>
                      <a:pt x="9423" y="48"/>
                    </a:lnTo>
                    <a:lnTo>
                      <a:pt x="9459" y="48"/>
                    </a:lnTo>
                    <a:lnTo>
                      <a:pt x="9496" y="48"/>
                    </a:lnTo>
                    <a:lnTo>
                      <a:pt x="9531" y="48"/>
                    </a:lnTo>
                    <a:lnTo>
                      <a:pt x="9566" y="48"/>
                    </a:lnTo>
                    <a:lnTo>
                      <a:pt x="9601" y="48"/>
                    </a:lnTo>
                    <a:lnTo>
                      <a:pt x="9635" y="48"/>
                    </a:lnTo>
                    <a:lnTo>
                      <a:pt x="9668" y="48"/>
                    </a:lnTo>
                    <a:lnTo>
                      <a:pt x="9702" y="48"/>
                    </a:lnTo>
                    <a:lnTo>
                      <a:pt x="9734" y="48"/>
                    </a:lnTo>
                    <a:lnTo>
                      <a:pt x="9767" y="48"/>
                    </a:lnTo>
                    <a:lnTo>
                      <a:pt x="9797" y="48"/>
                    </a:lnTo>
                    <a:lnTo>
                      <a:pt x="9829" y="48"/>
                    </a:lnTo>
                    <a:lnTo>
                      <a:pt x="9860" y="48"/>
                    </a:lnTo>
                    <a:lnTo>
                      <a:pt x="9890" y="48"/>
                    </a:lnTo>
                    <a:lnTo>
                      <a:pt x="9919" y="48"/>
                    </a:lnTo>
                    <a:lnTo>
                      <a:pt x="9949" y="48"/>
                    </a:lnTo>
                    <a:lnTo>
                      <a:pt x="9977" y="48"/>
                    </a:lnTo>
                    <a:lnTo>
                      <a:pt x="10005" y="48"/>
                    </a:lnTo>
                    <a:lnTo>
                      <a:pt x="10033" y="48"/>
                    </a:lnTo>
                    <a:lnTo>
                      <a:pt x="10060" y="48"/>
                    </a:lnTo>
                    <a:lnTo>
                      <a:pt x="10086" y="48"/>
                    </a:lnTo>
                    <a:lnTo>
                      <a:pt x="10112" y="48"/>
                    </a:lnTo>
                    <a:lnTo>
                      <a:pt x="10138" y="48"/>
                    </a:lnTo>
                    <a:lnTo>
                      <a:pt x="10163" y="48"/>
                    </a:lnTo>
                    <a:lnTo>
                      <a:pt x="10187" y="48"/>
                    </a:lnTo>
                    <a:lnTo>
                      <a:pt x="10210" y="48"/>
                    </a:lnTo>
                    <a:lnTo>
                      <a:pt x="10233" y="48"/>
                    </a:lnTo>
                    <a:lnTo>
                      <a:pt x="10256" y="48"/>
                    </a:lnTo>
                    <a:lnTo>
                      <a:pt x="10278" y="48"/>
                    </a:lnTo>
                    <a:lnTo>
                      <a:pt x="10299" y="48"/>
                    </a:lnTo>
                    <a:lnTo>
                      <a:pt x="10320" y="48"/>
                    </a:lnTo>
                    <a:lnTo>
                      <a:pt x="10339" y="48"/>
                    </a:lnTo>
                    <a:lnTo>
                      <a:pt x="10359" y="48"/>
                    </a:lnTo>
                    <a:lnTo>
                      <a:pt x="10378" y="48"/>
                    </a:lnTo>
                    <a:lnTo>
                      <a:pt x="10397" y="48"/>
                    </a:lnTo>
                    <a:lnTo>
                      <a:pt x="10414" y="48"/>
                    </a:lnTo>
                    <a:lnTo>
                      <a:pt x="10431" y="48"/>
                    </a:lnTo>
                    <a:lnTo>
                      <a:pt x="10447" y="48"/>
                    </a:lnTo>
                    <a:lnTo>
                      <a:pt x="10463" y="48"/>
                    </a:lnTo>
                    <a:lnTo>
                      <a:pt x="10479" y="48"/>
                    </a:lnTo>
                    <a:lnTo>
                      <a:pt x="10493" y="48"/>
                    </a:lnTo>
                    <a:lnTo>
                      <a:pt x="10506" y="48"/>
                    </a:lnTo>
                    <a:lnTo>
                      <a:pt x="10519" y="48"/>
                    </a:lnTo>
                    <a:lnTo>
                      <a:pt x="10533" y="48"/>
                    </a:lnTo>
                    <a:lnTo>
                      <a:pt x="10544" y="48"/>
                    </a:lnTo>
                    <a:lnTo>
                      <a:pt x="10556" y="48"/>
                    </a:lnTo>
                    <a:lnTo>
                      <a:pt x="10566" y="48"/>
                    </a:lnTo>
                    <a:lnTo>
                      <a:pt x="10575" y="48"/>
                    </a:lnTo>
                    <a:lnTo>
                      <a:pt x="10584" y="48"/>
                    </a:lnTo>
                    <a:lnTo>
                      <a:pt x="10593" y="48"/>
                    </a:lnTo>
                    <a:lnTo>
                      <a:pt x="10601" y="48"/>
                    </a:lnTo>
                    <a:lnTo>
                      <a:pt x="10607" y="48"/>
                    </a:lnTo>
                    <a:lnTo>
                      <a:pt x="10614" y="48"/>
                    </a:lnTo>
                    <a:lnTo>
                      <a:pt x="10619" y="48"/>
                    </a:lnTo>
                    <a:lnTo>
                      <a:pt x="10624" y="48"/>
                    </a:lnTo>
                    <a:lnTo>
                      <a:pt x="10628" y="48"/>
                    </a:lnTo>
                    <a:lnTo>
                      <a:pt x="10631" y="48"/>
                    </a:lnTo>
                    <a:lnTo>
                      <a:pt x="10635" y="48"/>
                    </a:lnTo>
                    <a:lnTo>
                      <a:pt x="10636" y="48"/>
                    </a:lnTo>
                    <a:lnTo>
                      <a:pt x="10637" y="48"/>
                    </a:lnTo>
                    <a:lnTo>
                      <a:pt x="10638" y="48"/>
                    </a:lnTo>
                    <a:lnTo>
                      <a:pt x="10639" y="48"/>
                    </a:lnTo>
                    <a:lnTo>
                      <a:pt x="10641" y="48"/>
                    </a:lnTo>
                    <a:lnTo>
                      <a:pt x="10642" y="48"/>
                    </a:lnTo>
                    <a:lnTo>
                      <a:pt x="10641" y="32"/>
                    </a:lnTo>
                    <a:lnTo>
                      <a:pt x="10641" y="16"/>
                    </a:lnTo>
                    <a:lnTo>
                      <a:pt x="10641" y="0"/>
                    </a:lnTo>
                  </a:path>
                </a:pathLst>
              </a:custGeom>
              <a:solidFill>
                <a:srgbClr val="0000FF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pic>
            <p:nvPicPr>
              <p:cNvPr id="72" name="Picture 3">
                <a:extLst>
                  <a:ext uri="{FF2B5EF4-FFF2-40B4-BE49-F238E27FC236}">
                    <a16:creationId xmlns:a16="http://schemas.microsoft.com/office/drawing/2014/main" id="{27FFDD15-F13B-4EEE-B090-D801A6752CB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8679" y="6367699"/>
                <a:ext cx="1724025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0" name="Picture 69" descr="A close up of a logo&#10;&#10;Description automatically generated">
              <a:extLst>
                <a:ext uri="{FF2B5EF4-FFF2-40B4-BE49-F238E27FC236}">
                  <a16:creationId xmlns:a16="http://schemas.microsoft.com/office/drawing/2014/main" id="{CF866CEC-5BFF-4B2F-AD1B-54A8DBD3C4C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3105" y="4368331"/>
              <a:ext cx="3075040" cy="342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902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11189E-2F0A-4BBB-BB8A-52C96209A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21</a:t>
            </a:fld>
            <a:endParaRPr lang="en-US"/>
          </a:p>
        </p:txBody>
      </p:sp>
      <p:pic>
        <p:nvPicPr>
          <p:cNvPr id="4" name="Picture 3" descr="A picture containing green, indoor, sky&#10;&#10;Description automatically generated">
            <a:extLst>
              <a:ext uri="{FF2B5EF4-FFF2-40B4-BE49-F238E27FC236}">
                <a16:creationId xmlns:a16="http://schemas.microsoft.com/office/drawing/2014/main" id="{A59E2B0B-E932-423A-8055-5022A72E18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2" y="738808"/>
            <a:ext cx="9144000" cy="5380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2339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955853-CBB3-4632-9150-264A459F8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22</a:t>
            </a:fld>
            <a:endParaRPr lang="en-US"/>
          </a:p>
        </p:txBody>
      </p:sp>
      <p:pic>
        <p:nvPicPr>
          <p:cNvPr id="4" name="Picture 3" descr="A close up of a chair&#10;&#10;Description automatically generated">
            <a:extLst>
              <a:ext uri="{FF2B5EF4-FFF2-40B4-BE49-F238E27FC236}">
                <a16:creationId xmlns:a16="http://schemas.microsoft.com/office/drawing/2014/main" id="{836A0D03-55C7-4938-9604-6371A52F3E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54" y="0"/>
            <a:ext cx="83952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2995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79DCF4A-47B6-4F95-B612-E1087B0D4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23</a:t>
            </a:fld>
            <a:endParaRPr lang="en-US"/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20B9F9D8-21F0-4338-B193-820FB688D6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54" y="0"/>
            <a:ext cx="83952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3782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598" y="84126"/>
            <a:ext cx="9001957" cy="773283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The C</a:t>
            </a:r>
            <a:r>
              <a:rPr lang="en-US" sz="2800" dirty="0">
                <a:sym typeface="Symbol"/>
              </a:rPr>
              <a:t>BETA project is under commissioning at Cornell University </a:t>
            </a:r>
            <a:br>
              <a:rPr lang="en-US" sz="2800" dirty="0">
                <a:sym typeface="Symbol"/>
              </a:rPr>
            </a:br>
            <a:r>
              <a:rPr lang="en-US" sz="2800" dirty="0">
                <a:sym typeface="Symbol"/>
              </a:rPr>
              <a:t>It may serve as a prototype for the </a:t>
            </a:r>
            <a:r>
              <a:rPr lang="en-US" sz="2800" dirty="0" err="1">
                <a:sym typeface="Symbol"/>
              </a:rPr>
              <a:t>eRHIC</a:t>
            </a:r>
            <a:r>
              <a:rPr lang="en-US" sz="2800" dirty="0">
                <a:sym typeface="Symbol"/>
              </a:rPr>
              <a:t> project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1" y="1092608"/>
            <a:ext cx="7230484" cy="37343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1440" y="982412"/>
            <a:ext cx="4407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Injection: 6 MeV e</a:t>
            </a:r>
            <a:r>
              <a:rPr lang="en-US" baseline="30000" dirty="0"/>
              <a:t>- </a:t>
            </a:r>
            <a:r>
              <a:rPr lang="en-US" dirty="0"/>
              <a:t>100 mA rep-rate 325 MHz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2153" y="2079775"/>
            <a:ext cx="2501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1.3 GHz 16 MV/m E</a:t>
            </a:r>
            <a:r>
              <a:rPr lang="en-US" sz="1400" baseline="-25000" dirty="0"/>
              <a:t>max</a:t>
            </a:r>
            <a:r>
              <a:rPr lang="en-US" sz="1400" dirty="0"/>
              <a:t>~80 MeV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14553" y="1335795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dump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33553" y="1860703"/>
            <a:ext cx="861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Splitter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533" y="1710443"/>
            <a:ext cx="876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Merger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863" y="5070463"/>
            <a:ext cx="5245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Two remarkable </a:t>
            </a:r>
            <a:r>
              <a:rPr lang="en-US" dirty="0"/>
              <a:t>concepts:</a:t>
            </a:r>
          </a:p>
          <a:p>
            <a:r>
              <a:rPr lang="en-US" dirty="0"/>
              <a:t>                            Energy Recovery </a:t>
            </a:r>
            <a:r>
              <a:rPr lang="en-US" dirty="0" err="1"/>
              <a:t>Linac</a:t>
            </a:r>
            <a:r>
              <a:rPr lang="en-US" dirty="0"/>
              <a:t> (ERL)</a:t>
            </a:r>
          </a:p>
          <a:p>
            <a:r>
              <a:rPr lang="en-US" dirty="0"/>
              <a:t>                           Fixed Field Alternating Gradient (FFAG)</a:t>
            </a:r>
          </a:p>
        </p:txBody>
      </p:sp>
      <p:sp>
        <p:nvSpPr>
          <p:cNvPr id="3" name="Oval 2"/>
          <p:cNvSpPr/>
          <p:nvPr/>
        </p:nvSpPr>
        <p:spPr>
          <a:xfrm rot="840077">
            <a:off x="566153" y="1335795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7623646" y="2621194"/>
          <a:ext cx="1285044" cy="2932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2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Pass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Energy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3" name="Oval 12"/>
          <p:cNvSpPr/>
          <p:nvPr/>
        </p:nvSpPr>
        <p:spPr>
          <a:xfrm rot="-60000">
            <a:off x="5205645" y="1872031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610395" y="2449107"/>
            <a:ext cx="1382149" cy="7409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rot="1885181">
            <a:off x="6690249" y="2334941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 rot="20056685">
            <a:off x="839990" y="2387960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643733" y="3190099"/>
            <a:ext cx="1272612" cy="299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 rot="21540000">
            <a:off x="5198502" y="1877445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 rot="1885181">
            <a:off x="6701279" y="2329982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 rot="-60000">
            <a:off x="2821190" y="1865540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 rot="-60000">
            <a:off x="2821191" y="1860124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 rot="-60000">
            <a:off x="2798555" y="1872030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 rot="1885181">
            <a:off x="6701279" y="2347917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 rot="20056685">
            <a:off x="837608" y="2367404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619798" y="3493193"/>
            <a:ext cx="1272612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626740" y="3799699"/>
            <a:ext cx="1272612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 rot="20056685">
            <a:off x="854276" y="2371291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 rot="21540000">
            <a:off x="5205645" y="1877444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 rot="-60000">
            <a:off x="2811638" y="1860123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 rot="21540000">
            <a:off x="5205645" y="1870301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 rot="1885181">
            <a:off x="6673188" y="2349429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xplosion 2 10"/>
          <p:cNvSpPr/>
          <p:nvPr/>
        </p:nvSpPr>
        <p:spPr>
          <a:xfrm>
            <a:off x="3728453" y="4180699"/>
            <a:ext cx="533400" cy="609600"/>
          </a:xfrm>
          <a:prstGeom prst="irregularSeal2">
            <a:avLst/>
          </a:prstGeom>
          <a:solidFill>
            <a:srgbClr val="FF00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7635236" y="4180698"/>
            <a:ext cx="1281109" cy="13120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4088096" y="4607359"/>
            <a:ext cx="5035460" cy="1466850"/>
            <a:chOff x="4038600" y="4343400"/>
            <a:chExt cx="5035460" cy="1466850"/>
          </a:xfrm>
        </p:grpSpPr>
        <p:cxnSp>
          <p:nvCxnSpPr>
            <p:cNvPr id="36" name="Straight Arrow Connector 35"/>
            <p:cNvCxnSpPr/>
            <p:nvPr/>
          </p:nvCxnSpPr>
          <p:spPr>
            <a:xfrm>
              <a:off x="4038600" y="4343400"/>
              <a:ext cx="1284596" cy="53340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3585" y="4876800"/>
              <a:ext cx="3800475" cy="933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24</a:t>
            </a:fld>
            <a:r>
              <a:rPr lang="en-US" dirty="0"/>
              <a:t>/11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C97B211-7855-4201-B1AE-1DB2766A25EB}"/>
              </a:ext>
            </a:extLst>
          </p:cNvPr>
          <p:cNvGrpSpPr/>
          <p:nvPr/>
        </p:nvGrpSpPr>
        <p:grpSpPr>
          <a:xfrm>
            <a:off x="111286" y="6144506"/>
            <a:ext cx="7953620" cy="596454"/>
            <a:chOff x="69308" y="4229795"/>
            <a:chExt cx="8228410" cy="481436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2AB5CAB7-878C-4606-97CB-26154D8118AC}"/>
                </a:ext>
              </a:extLst>
            </p:cNvPr>
            <p:cNvGrpSpPr/>
            <p:nvPr/>
          </p:nvGrpSpPr>
          <p:grpSpPr>
            <a:xfrm>
              <a:off x="69308" y="4229795"/>
              <a:ext cx="8228410" cy="447725"/>
              <a:chOff x="308679" y="6227933"/>
              <a:chExt cx="10971213" cy="596966"/>
            </a:xfrm>
          </p:grpSpPr>
          <p:sp>
            <p:nvSpPr>
              <p:cNvPr id="47" name="Freeform 2461">
                <a:extLst>
                  <a:ext uri="{FF2B5EF4-FFF2-40B4-BE49-F238E27FC236}">
                    <a16:creationId xmlns:a16="http://schemas.microsoft.com/office/drawing/2014/main" id="{F9B9F7B6-2613-4CE6-988C-79515F05439C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08679" y="6227933"/>
                <a:ext cx="10971213" cy="46038"/>
              </a:xfrm>
              <a:custGeom>
                <a:avLst/>
                <a:gdLst>
                  <a:gd name="T0" fmla="*/ 1327 w 10642"/>
                  <a:gd name="T1" fmla="*/ 0 h 48"/>
                  <a:gd name="T2" fmla="*/ 1314 w 10642"/>
                  <a:gd name="T3" fmla="*/ 0 h 48"/>
                  <a:gd name="T4" fmla="*/ 1293 w 10642"/>
                  <a:gd name="T5" fmla="*/ 0 h 48"/>
                  <a:gd name="T6" fmla="*/ 1265 w 10642"/>
                  <a:gd name="T7" fmla="*/ 0 h 48"/>
                  <a:gd name="T8" fmla="*/ 1229 w 10642"/>
                  <a:gd name="T9" fmla="*/ 0 h 48"/>
                  <a:gd name="T10" fmla="*/ 1188 w 10642"/>
                  <a:gd name="T11" fmla="*/ 0 h 48"/>
                  <a:gd name="T12" fmla="*/ 1140 w 10642"/>
                  <a:gd name="T13" fmla="*/ 0 h 48"/>
                  <a:gd name="T14" fmla="*/ 1088 w 10642"/>
                  <a:gd name="T15" fmla="*/ 0 h 48"/>
                  <a:gd name="T16" fmla="*/ 1032 w 10642"/>
                  <a:gd name="T17" fmla="*/ 0 h 48"/>
                  <a:gd name="T18" fmla="*/ 971 w 10642"/>
                  <a:gd name="T19" fmla="*/ 0 h 48"/>
                  <a:gd name="T20" fmla="*/ 908 w 10642"/>
                  <a:gd name="T21" fmla="*/ 0 h 48"/>
                  <a:gd name="T22" fmla="*/ 842 w 10642"/>
                  <a:gd name="T23" fmla="*/ 0 h 48"/>
                  <a:gd name="T24" fmla="*/ 775 w 10642"/>
                  <a:gd name="T25" fmla="*/ 0 h 48"/>
                  <a:gd name="T26" fmla="*/ 707 w 10642"/>
                  <a:gd name="T27" fmla="*/ 0 h 48"/>
                  <a:gd name="T28" fmla="*/ 638 w 10642"/>
                  <a:gd name="T29" fmla="*/ 0 h 48"/>
                  <a:gd name="T30" fmla="*/ 570 w 10642"/>
                  <a:gd name="T31" fmla="*/ 0 h 48"/>
                  <a:gd name="T32" fmla="*/ 502 w 10642"/>
                  <a:gd name="T33" fmla="*/ 0 h 48"/>
                  <a:gd name="T34" fmla="*/ 436 w 10642"/>
                  <a:gd name="T35" fmla="*/ 0 h 48"/>
                  <a:gd name="T36" fmla="*/ 372 w 10642"/>
                  <a:gd name="T37" fmla="*/ 0 h 48"/>
                  <a:gd name="T38" fmla="*/ 311 w 10642"/>
                  <a:gd name="T39" fmla="*/ 0 h 48"/>
                  <a:gd name="T40" fmla="*/ 254 w 10642"/>
                  <a:gd name="T41" fmla="*/ 0 h 48"/>
                  <a:gd name="T42" fmla="*/ 201 w 10642"/>
                  <a:gd name="T43" fmla="*/ 0 h 48"/>
                  <a:gd name="T44" fmla="*/ 152 w 10642"/>
                  <a:gd name="T45" fmla="*/ 0 h 48"/>
                  <a:gd name="T46" fmla="*/ 109 w 10642"/>
                  <a:gd name="T47" fmla="*/ 0 h 48"/>
                  <a:gd name="T48" fmla="*/ 73 w 10642"/>
                  <a:gd name="T49" fmla="*/ 0 h 48"/>
                  <a:gd name="T50" fmla="*/ 43 w 10642"/>
                  <a:gd name="T51" fmla="*/ 0 h 48"/>
                  <a:gd name="T52" fmla="*/ 20 w 10642"/>
                  <a:gd name="T53" fmla="*/ 0 h 48"/>
                  <a:gd name="T54" fmla="*/ 6 w 10642"/>
                  <a:gd name="T55" fmla="*/ 0 h 48"/>
                  <a:gd name="T56" fmla="*/ 0 w 10642"/>
                  <a:gd name="T57" fmla="*/ 0 h 48"/>
                  <a:gd name="T58" fmla="*/ 2 w 10642"/>
                  <a:gd name="T59" fmla="*/ 6 h 48"/>
                  <a:gd name="T60" fmla="*/ 12 w 10642"/>
                  <a:gd name="T61" fmla="*/ 6 h 48"/>
                  <a:gd name="T62" fmla="*/ 31 w 10642"/>
                  <a:gd name="T63" fmla="*/ 6 h 48"/>
                  <a:gd name="T64" fmla="*/ 57 w 10642"/>
                  <a:gd name="T65" fmla="*/ 6 h 48"/>
                  <a:gd name="T66" fmla="*/ 90 w 10642"/>
                  <a:gd name="T67" fmla="*/ 6 h 48"/>
                  <a:gd name="T68" fmla="*/ 130 w 10642"/>
                  <a:gd name="T69" fmla="*/ 6 h 48"/>
                  <a:gd name="T70" fmla="*/ 176 w 10642"/>
                  <a:gd name="T71" fmla="*/ 6 h 48"/>
                  <a:gd name="T72" fmla="*/ 226 w 10642"/>
                  <a:gd name="T73" fmla="*/ 6 h 48"/>
                  <a:gd name="T74" fmla="*/ 282 w 10642"/>
                  <a:gd name="T75" fmla="*/ 6 h 48"/>
                  <a:gd name="T76" fmla="*/ 341 w 10642"/>
                  <a:gd name="T77" fmla="*/ 6 h 48"/>
                  <a:gd name="T78" fmla="*/ 404 w 10642"/>
                  <a:gd name="T79" fmla="*/ 6 h 48"/>
                  <a:gd name="T80" fmla="*/ 468 w 10642"/>
                  <a:gd name="T81" fmla="*/ 6 h 48"/>
                  <a:gd name="T82" fmla="*/ 535 w 10642"/>
                  <a:gd name="T83" fmla="*/ 6 h 48"/>
                  <a:gd name="T84" fmla="*/ 604 w 10642"/>
                  <a:gd name="T85" fmla="*/ 6 h 48"/>
                  <a:gd name="T86" fmla="*/ 672 w 10642"/>
                  <a:gd name="T87" fmla="*/ 6 h 48"/>
                  <a:gd name="T88" fmla="*/ 741 w 10642"/>
                  <a:gd name="T89" fmla="*/ 6 h 48"/>
                  <a:gd name="T90" fmla="*/ 809 w 10642"/>
                  <a:gd name="T91" fmla="*/ 6 h 48"/>
                  <a:gd name="T92" fmla="*/ 875 w 10642"/>
                  <a:gd name="T93" fmla="*/ 6 h 48"/>
                  <a:gd name="T94" fmla="*/ 940 w 10642"/>
                  <a:gd name="T95" fmla="*/ 6 h 48"/>
                  <a:gd name="T96" fmla="*/ 1002 w 10642"/>
                  <a:gd name="T97" fmla="*/ 6 h 48"/>
                  <a:gd name="T98" fmla="*/ 1060 w 10642"/>
                  <a:gd name="T99" fmla="*/ 6 h 48"/>
                  <a:gd name="T100" fmla="*/ 1115 w 10642"/>
                  <a:gd name="T101" fmla="*/ 6 h 48"/>
                  <a:gd name="T102" fmla="*/ 1164 w 10642"/>
                  <a:gd name="T103" fmla="*/ 6 h 48"/>
                  <a:gd name="T104" fmla="*/ 1209 w 10642"/>
                  <a:gd name="T105" fmla="*/ 6 h 48"/>
                  <a:gd name="T106" fmla="*/ 1248 w 10642"/>
                  <a:gd name="T107" fmla="*/ 6 h 48"/>
                  <a:gd name="T108" fmla="*/ 1280 w 10642"/>
                  <a:gd name="T109" fmla="*/ 6 h 48"/>
                  <a:gd name="T110" fmla="*/ 1304 w 10642"/>
                  <a:gd name="T111" fmla="*/ 6 h 48"/>
                  <a:gd name="T112" fmla="*/ 1321 w 10642"/>
                  <a:gd name="T113" fmla="*/ 6 h 48"/>
                  <a:gd name="T114" fmla="*/ 1329 w 10642"/>
                  <a:gd name="T115" fmla="*/ 6 h 48"/>
                  <a:gd name="T116" fmla="*/ 1331 w 10642"/>
                  <a:gd name="T117" fmla="*/ 4 h 4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0642" h="48">
                    <a:moveTo>
                      <a:pt x="10641" y="0"/>
                    </a:moveTo>
                    <a:lnTo>
                      <a:pt x="10641" y="0"/>
                    </a:lnTo>
                    <a:lnTo>
                      <a:pt x="10640" y="0"/>
                    </a:lnTo>
                    <a:lnTo>
                      <a:pt x="10638" y="0"/>
                    </a:lnTo>
                    <a:lnTo>
                      <a:pt x="10636" y="0"/>
                    </a:lnTo>
                    <a:lnTo>
                      <a:pt x="10632" y="0"/>
                    </a:lnTo>
                    <a:lnTo>
                      <a:pt x="10628" y="0"/>
                    </a:lnTo>
                    <a:lnTo>
                      <a:pt x="10623" y="0"/>
                    </a:lnTo>
                    <a:lnTo>
                      <a:pt x="10617" y="0"/>
                    </a:lnTo>
                    <a:lnTo>
                      <a:pt x="10612" y="0"/>
                    </a:lnTo>
                    <a:lnTo>
                      <a:pt x="10604" y="0"/>
                    </a:lnTo>
                    <a:lnTo>
                      <a:pt x="10596" y="0"/>
                    </a:lnTo>
                    <a:lnTo>
                      <a:pt x="10589" y="0"/>
                    </a:lnTo>
                    <a:lnTo>
                      <a:pt x="10579" y="0"/>
                    </a:lnTo>
                    <a:lnTo>
                      <a:pt x="10570" y="0"/>
                    </a:lnTo>
                    <a:lnTo>
                      <a:pt x="10559" y="0"/>
                    </a:lnTo>
                    <a:lnTo>
                      <a:pt x="10548" y="0"/>
                    </a:lnTo>
                    <a:lnTo>
                      <a:pt x="10536" y="0"/>
                    </a:lnTo>
                    <a:lnTo>
                      <a:pt x="10524" y="0"/>
                    </a:lnTo>
                    <a:lnTo>
                      <a:pt x="10511" y="0"/>
                    </a:lnTo>
                    <a:lnTo>
                      <a:pt x="10496" y="0"/>
                    </a:lnTo>
                    <a:lnTo>
                      <a:pt x="10482" y="0"/>
                    </a:lnTo>
                    <a:lnTo>
                      <a:pt x="10467" y="0"/>
                    </a:lnTo>
                    <a:lnTo>
                      <a:pt x="10451" y="0"/>
                    </a:lnTo>
                    <a:lnTo>
                      <a:pt x="10435" y="0"/>
                    </a:lnTo>
                    <a:lnTo>
                      <a:pt x="10417" y="0"/>
                    </a:lnTo>
                    <a:lnTo>
                      <a:pt x="10400" y="0"/>
                    </a:lnTo>
                    <a:lnTo>
                      <a:pt x="10382" y="0"/>
                    </a:lnTo>
                    <a:lnTo>
                      <a:pt x="10363" y="0"/>
                    </a:lnTo>
                    <a:lnTo>
                      <a:pt x="10344" y="0"/>
                    </a:lnTo>
                    <a:lnTo>
                      <a:pt x="10323" y="0"/>
                    </a:lnTo>
                    <a:lnTo>
                      <a:pt x="10302" y="0"/>
                    </a:lnTo>
                    <a:lnTo>
                      <a:pt x="10281" y="0"/>
                    </a:lnTo>
                    <a:lnTo>
                      <a:pt x="10259" y="0"/>
                    </a:lnTo>
                    <a:lnTo>
                      <a:pt x="10236" y="0"/>
                    </a:lnTo>
                    <a:lnTo>
                      <a:pt x="10213" y="0"/>
                    </a:lnTo>
                    <a:lnTo>
                      <a:pt x="10190" y="0"/>
                    </a:lnTo>
                    <a:lnTo>
                      <a:pt x="10166" y="0"/>
                    </a:lnTo>
                    <a:lnTo>
                      <a:pt x="10141" y="0"/>
                    </a:lnTo>
                    <a:lnTo>
                      <a:pt x="10116" y="0"/>
                    </a:lnTo>
                    <a:lnTo>
                      <a:pt x="10090" y="0"/>
                    </a:lnTo>
                    <a:lnTo>
                      <a:pt x="10063" y="0"/>
                    </a:lnTo>
                    <a:lnTo>
                      <a:pt x="10037" y="0"/>
                    </a:lnTo>
                    <a:lnTo>
                      <a:pt x="10009" y="0"/>
                    </a:lnTo>
                    <a:lnTo>
                      <a:pt x="9981" y="0"/>
                    </a:lnTo>
                    <a:lnTo>
                      <a:pt x="9952" y="0"/>
                    </a:lnTo>
                    <a:lnTo>
                      <a:pt x="9924" y="0"/>
                    </a:lnTo>
                    <a:lnTo>
                      <a:pt x="9894" y="0"/>
                    </a:lnTo>
                    <a:lnTo>
                      <a:pt x="9863" y="0"/>
                    </a:lnTo>
                    <a:lnTo>
                      <a:pt x="9832" y="0"/>
                    </a:lnTo>
                    <a:lnTo>
                      <a:pt x="9802" y="0"/>
                    </a:lnTo>
                    <a:lnTo>
                      <a:pt x="9770" y="0"/>
                    </a:lnTo>
                    <a:lnTo>
                      <a:pt x="9738" y="0"/>
                    </a:lnTo>
                    <a:lnTo>
                      <a:pt x="9705" y="0"/>
                    </a:lnTo>
                    <a:lnTo>
                      <a:pt x="9672" y="0"/>
                    </a:lnTo>
                    <a:lnTo>
                      <a:pt x="9638" y="0"/>
                    </a:lnTo>
                    <a:lnTo>
                      <a:pt x="9604" y="0"/>
                    </a:lnTo>
                    <a:lnTo>
                      <a:pt x="9569" y="0"/>
                    </a:lnTo>
                    <a:lnTo>
                      <a:pt x="9535" y="0"/>
                    </a:lnTo>
                    <a:lnTo>
                      <a:pt x="9499" y="0"/>
                    </a:lnTo>
                    <a:lnTo>
                      <a:pt x="9464" y="0"/>
                    </a:lnTo>
                    <a:lnTo>
                      <a:pt x="9426" y="0"/>
                    </a:lnTo>
                    <a:lnTo>
                      <a:pt x="9390" y="0"/>
                    </a:lnTo>
                    <a:lnTo>
                      <a:pt x="9353" y="0"/>
                    </a:lnTo>
                    <a:lnTo>
                      <a:pt x="9316" y="0"/>
                    </a:lnTo>
                    <a:lnTo>
                      <a:pt x="9277" y="0"/>
                    </a:lnTo>
                    <a:lnTo>
                      <a:pt x="9239" y="0"/>
                    </a:lnTo>
                    <a:lnTo>
                      <a:pt x="9199" y="0"/>
                    </a:lnTo>
                    <a:lnTo>
                      <a:pt x="9161" y="0"/>
                    </a:lnTo>
                    <a:lnTo>
                      <a:pt x="9120" y="0"/>
                    </a:lnTo>
                    <a:lnTo>
                      <a:pt x="9081" y="0"/>
                    </a:lnTo>
                    <a:lnTo>
                      <a:pt x="9040" y="0"/>
                    </a:lnTo>
                    <a:lnTo>
                      <a:pt x="9000" y="0"/>
                    </a:lnTo>
                    <a:lnTo>
                      <a:pt x="8958" y="0"/>
                    </a:lnTo>
                    <a:lnTo>
                      <a:pt x="8916" y="0"/>
                    </a:lnTo>
                    <a:lnTo>
                      <a:pt x="8874" y="0"/>
                    </a:lnTo>
                    <a:lnTo>
                      <a:pt x="8832" y="0"/>
                    </a:lnTo>
                    <a:lnTo>
                      <a:pt x="8789" y="0"/>
                    </a:lnTo>
                    <a:lnTo>
                      <a:pt x="8746" y="0"/>
                    </a:lnTo>
                    <a:lnTo>
                      <a:pt x="8702" y="0"/>
                    </a:lnTo>
                    <a:lnTo>
                      <a:pt x="8658" y="0"/>
                    </a:lnTo>
                    <a:lnTo>
                      <a:pt x="8614" y="0"/>
                    </a:lnTo>
                    <a:lnTo>
                      <a:pt x="8569" y="0"/>
                    </a:lnTo>
                    <a:lnTo>
                      <a:pt x="8525" y="0"/>
                    </a:lnTo>
                    <a:lnTo>
                      <a:pt x="8479" y="0"/>
                    </a:lnTo>
                    <a:lnTo>
                      <a:pt x="8434" y="0"/>
                    </a:lnTo>
                    <a:lnTo>
                      <a:pt x="8388" y="0"/>
                    </a:lnTo>
                    <a:lnTo>
                      <a:pt x="8342" y="0"/>
                    </a:lnTo>
                    <a:lnTo>
                      <a:pt x="8296" y="0"/>
                    </a:lnTo>
                    <a:lnTo>
                      <a:pt x="8250" y="0"/>
                    </a:lnTo>
                    <a:lnTo>
                      <a:pt x="8203" y="0"/>
                    </a:lnTo>
                    <a:lnTo>
                      <a:pt x="8156" y="0"/>
                    </a:lnTo>
                    <a:lnTo>
                      <a:pt x="8107" y="0"/>
                    </a:lnTo>
                    <a:lnTo>
                      <a:pt x="8060" y="0"/>
                    </a:lnTo>
                    <a:lnTo>
                      <a:pt x="8012" y="0"/>
                    </a:lnTo>
                    <a:lnTo>
                      <a:pt x="7964" y="0"/>
                    </a:lnTo>
                    <a:lnTo>
                      <a:pt x="7914" y="0"/>
                    </a:lnTo>
                    <a:lnTo>
                      <a:pt x="7866" y="0"/>
                    </a:lnTo>
                    <a:lnTo>
                      <a:pt x="7817" y="0"/>
                    </a:lnTo>
                    <a:lnTo>
                      <a:pt x="7767" y="0"/>
                    </a:lnTo>
                    <a:lnTo>
                      <a:pt x="7718" y="0"/>
                    </a:lnTo>
                    <a:lnTo>
                      <a:pt x="7667" y="0"/>
                    </a:lnTo>
                    <a:lnTo>
                      <a:pt x="7618" y="0"/>
                    </a:lnTo>
                    <a:lnTo>
                      <a:pt x="7567" y="0"/>
                    </a:lnTo>
                    <a:lnTo>
                      <a:pt x="7517" y="0"/>
                    </a:lnTo>
                    <a:lnTo>
                      <a:pt x="7466" y="0"/>
                    </a:lnTo>
                    <a:lnTo>
                      <a:pt x="7415" y="0"/>
                    </a:lnTo>
                    <a:lnTo>
                      <a:pt x="7364" y="0"/>
                    </a:lnTo>
                    <a:lnTo>
                      <a:pt x="7313" y="0"/>
                    </a:lnTo>
                    <a:lnTo>
                      <a:pt x="7261" y="0"/>
                    </a:lnTo>
                    <a:lnTo>
                      <a:pt x="7210" y="0"/>
                    </a:lnTo>
                    <a:lnTo>
                      <a:pt x="7157" y="0"/>
                    </a:lnTo>
                    <a:lnTo>
                      <a:pt x="7105" y="0"/>
                    </a:lnTo>
                    <a:lnTo>
                      <a:pt x="7053" y="0"/>
                    </a:lnTo>
                    <a:lnTo>
                      <a:pt x="7000" y="0"/>
                    </a:lnTo>
                    <a:lnTo>
                      <a:pt x="6947" y="0"/>
                    </a:lnTo>
                    <a:lnTo>
                      <a:pt x="6895" y="0"/>
                    </a:lnTo>
                    <a:lnTo>
                      <a:pt x="6842" y="0"/>
                    </a:lnTo>
                    <a:lnTo>
                      <a:pt x="6789" y="0"/>
                    </a:lnTo>
                    <a:lnTo>
                      <a:pt x="6736" y="0"/>
                    </a:lnTo>
                    <a:lnTo>
                      <a:pt x="6683" y="0"/>
                    </a:lnTo>
                    <a:lnTo>
                      <a:pt x="6629" y="0"/>
                    </a:lnTo>
                    <a:lnTo>
                      <a:pt x="6575" y="0"/>
                    </a:lnTo>
                    <a:lnTo>
                      <a:pt x="6522" y="0"/>
                    </a:lnTo>
                    <a:lnTo>
                      <a:pt x="6468" y="0"/>
                    </a:lnTo>
                    <a:lnTo>
                      <a:pt x="6414" y="0"/>
                    </a:lnTo>
                    <a:lnTo>
                      <a:pt x="6360" y="0"/>
                    </a:lnTo>
                    <a:lnTo>
                      <a:pt x="6305" y="0"/>
                    </a:lnTo>
                    <a:lnTo>
                      <a:pt x="6252" y="0"/>
                    </a:lnTo>
                    <a:lnTo>
                      <a:pt x="6197" y="0"/>
                    </a:lnTo>
                    <a:lnTo>
                      <a:pt x="6143" y="0"/>
                    </a:lnTo>
                    <a:lnTo>
                      <a:pt x="6088" y="0"/>
                    </a:lnTo>
                    <a:lnTo>
                      <a:pt x="6033" y="0"/>
                    </a:lnTo>
                    <a:lnTo>
                      <a:pt x="5979" y="0"/>
                    </a:lnTo>
                    <a:lnTo>
                      <a:pt x="5925" y="0"/>
                    </a:lnTo>
                    <a:lnTo>
                      <a:pt x="5870" y="0"/>
                    </a:lnTo>
                    <a:lnTo>
                      <a:pt x="5815" y="0"/>
                    </a:lnTo>
                    <a:lnTo>
                      <a:pt x="5760" y="0"/>
                    </a:lnTo>
                    <a:lnTo>
                      <a:pt x="5705" y="0"/>
                    </a:lnTo>
                    <a:lnTo>
                      <a:pt x="5650" y="0"/>
                    </a:lnTo>
                    <a:lnTo>
                      <a:pt x="5595" y="0"/>
                    </a:lnTo>
                    <a:lnTo>
                      <a:pt x="5540" y="0"/>
                    </a:lnTo>
                    <a:lnTo>
                      <a:pt x="5485" y="0"/>
                    </a:lnTo>
                    <a:lnTo>
                      <a:pt x="5430" y="0"/>
                    </a:lnTo>
                    <a:lnTo>
                      <a:pt x="5375" y="0"/>
                    </a:lnTo>
                    <a:lnTo>
                      <a:pt x="5321" y="0"/>
                    </a:lnTo>
                    <a:lnTo>
                      <a:pt x="5266" y="0"/>
                    </a:lnTo>
                    <a:lnTo>
                      <a:pt x="5211" y="0"/>
                    </a:lnTo>
                    <a:lnTo>
                      <a:pt x="5156" y="0"/>
                    </a:lnTo>
                    <a:lnTo>
                      <a:pt x="5100" y="0"/>
                    </a:lnTo>
                    <a:lnTo>
                      <a:pt x="5046" y="0"/>
                    </a:lnTo>
                    <a:lnTo>
                      <a:pt x="4991" y="0"/>
                    </a:lnTo>
                    <a:lnTo>
                      <a:pt x="4936" y="0"/>
                    </a:lnTo>
                    <a:lnTo>
                      <a:pt x="4881" y="0"/>
                    </a:lnTo>
                    <a:lnTo>
                      <a:pt x="4826" y="0"/>
                    </a:lnTo>
                    <a:lnTo>
                      <a:pt x="4771" y="0"/>
                    </a:lnTo>
                    <a:lnTo>
                      <a:pt x="4716" y="0"/>
                    </a:lnTo>
                    <a:lnTo>
                      <a:pt x="4661" y="0"/>
                    </a:lnTo>
                    <a:lnTo>
                      <a:pt x="4608" y="0"/>
                    </a:lnTo>
                    <a:lnTo>
                      <a:pt x="4553" y="0"/>
                    </a:lnTo>
                    <a:lnTo>
                      <a:pt x="4498" y="0"/>
                    </a:lnTo>
                    <a:lnTo>
                      <a:pt x="4444" y="0"/>
                    </a:lnTo>
                    <a:lnTo>
                      <a:pt x="4389" y="0"/>
                    </a:lnTo>
                    <a:lnTo>
                      <a:pt x="4336" y="0"/>
                    </a:lnTo>
                    <a:lnTo>
                      <a:pt x="4281" y="0"/>
                    </a:lnTo>
                    <a:lnTo>
                      <a:pt x="4227" y="0"/>
                    </a:lnTo>
                    <a:lnTo>
                      <a:pt x="4173" y="0"/>
                    </a:lnTo>
                    <a:lnTo>
                      <a:pt x="4119" y="0"/>
                    </a:lnTo>
                    <a:lnTo>
                      <a:pt x="4066" y="0"/>
                    </a:lnTo>
                    <a:lnTo>
                      <a:pt x="4012" y="0"/>
                    </a:lnTo>
                    <a:lnTo>
                      <a:pt x="3958" y="0"/>
                    </a:lnTo>
                    <a:lnTo>
                      <a:pt x="3905" y="0"/>
                    </a:lnTo>
                    <a:lnTo>
                      <a:pt x="3852" y="0"/>
                    </a:lnTo>
                    <a:lnTo>
                      <a:pt x="3799" y="0"/>
                    </a:lnTo>
                    <a:lnTo>
                      <a:pt x="3746" y="0"/>
                    </a:lnTo>
                    <a:lnTo>
                      <a:pt x="3694" y="0"/>
                    </a:lnTo>
                    <a:lnTo>
                      <a:pt x="3641" y="0"/>
                    </a:lnTo>
                    <a:lnTo>
                      <a:pt x="3588" y="0"/>
                    </a:lnTo>
                    <a:lnTo>
                      <a:pt x="3536" y="0"/>
                    </a:lnTo>
                    <a:lnTo>
                      <a:pt x="3484" y="0"/>
                    </a:lnTo>
                    <a:lnTo>
                      <a:pt x="3431" y="0"/>
                    </a:lnTo>
                    <a:lnTo>
                      <a:pt x="3380" y="0"/>
                    </a:lnTo>
                    <a:lnTo>
                      <a:pt x="3328" y="0"/>
                    </a:lnTo>
                    <a:lnTo>
                      <a:pt x="3277" y="0"/>
                    </a:lnTo>
                    <a:lnTo>
                      <a:pt x="3226" y="0"/>
                    </a:lnTo>
                    <a:lnTo>
                      <a:pt x="3174" y="0"/>
                    </a:lnTo>
                    <a:lnTo>
                      <a:pt x="3124" y="0"/>
                    </a:lnTo>
                    <a:lnTo>
                      <a:pt x="3073" y="0"/>
                    </a:lnTo>
                    <a:lnTo>
                      <a:pt x="3023" y="0"/>
                    </a:lnTo>
                    <a:lnTo>
                      <a:pt x="2974" y="0"/>
                    </a:lnTo>
                    <a:lnTo>
                      <a:pt x="2923" y="0"/>
                    </a:lnTo>
                    <a:lnTo>
                      <a:pt x="2874" y="0"/>
                    </a:lnTo>
                    <a:lnTo>
                      <a:pt x="2824" y="0"/>
                    </a:lnTo>
                    <a:lnTo>
                      <a:pt x="2775" y="0"/>
                    </a:lnTo>
                    <a:lnTo>
                      <a:pt x="2727" y="0"/>
                    </a:lnTo>
                    <a:lnTo>
                      <a:pt x="2677" y="0"/>
                    </a:lnTo>
                    <a:lnTo>
                      <a:pt x="2629" y="0"/>
                    </a:lnTo>
                    <a:lnTo>
                      <a:pt x="2581" y="0"/>
                    </a:lnTo>
                    <a:lnTo>
                      <a:pt x="2534" y="0"/>
                    </a:lnTo>
                    <a:lnTo>
                      <a:pt x="2485" y="0"/>
                    </a:lnTo>
                    <a:lnTo>
                      <a:pt x="2438" y="0"/>
                    </a:lnTo>
                    <a:lnTo>
                      <a:pt x="2392" y="0"/>
                    </a:lnTo>
                    <a:lnTo>
                      <a:pt x="2345" y="0"/>
                    </a:lnTo>
                    <a:lnTo>
                      <a:pt x="2299" y="0"/>
                    </a:lnTo>
                    <a:lnTo>
                      <a:pt x="2253" y="0"/>
                    </a:lnTo>
                    <a:lnTo>
                      <a:pt x="2207" y="0"/>
                    </a:lnTo>
                    <a:lnTo>
                      <a:pt x="2162" y="0"/>
                    </a:lnTo>
                    <a:lnTo>
                      <a:pt x="2115" y="0"/>
                    </a:lnTo>
                    <a:lnTo>
                      <a:pt x="2072" y="0"/>
                    </a:lnTo>
                    <a:lnTo>
                      <a:pt x="2027" y="0"/>
                    </a:lnTo>
                    <a:lnTo>
                      <a:pt x="1983" y="0"/>
                    </a:lnTo>
                    <a:lnTo>
                      <a:pt x="1939" y="0"/>
                    </a:lnTo>
                    <a:lnTo>
                      <a:pt x="1895" y="0"/>
                    </a:lnTo>
                    <a:lnTo>
                      <a:pt x="1852" y="0"/>
                    </a:lnTo>
                    <a:lnTo>
                      <a:pt x="1809" y="0"/>
                    </a:lnTo>
                    <a:lnTo>
                      <a:pt x="1766" y="0"/>
                    </a:lnTo>
                    <a:lnTo>
                      <a:pt x="1725" y="0"/>
                    </a:lnTo>
                    <a:lnTo>
                      <a:pt x="1683" y="0"/>
                    </a:lnTo>
                    <a:lnTo>
                      <a:pt x="1641" y="0"/>
                    </a:lnTo>
                    <a:lnTo>
                      <a:pt x="1601" y="0"/>
                    </a:lnTo>
                    <a:lnTo>
                      <a:pt x="1560" y="0"/>
                    </a:lnTo>
                    <a:lnTo>
                      <a:pt x="1521" y="0"/>
                    </a:lnTo>
                    <a:lnTo>
                      <a:pt x="1481" y="0"/>
                    </a:lnTo>
                    <a:lnTo>
                      <a:pt x="1442" y="0"/>
                    </a:lnTo>
                    <a:lnTo>
                      <a:pt x="1402" y="0"/>
                    </a:lnTo>
                    <a:lnTo>
                      <a:pt x="1364" y="0"/>
                    </a:lnTo>
                    <a:lnTo>
                      <a:pt x="1325" y="0"/>
                    </a:lnTo>
                    <a:lnTo>
                      <a:pt x="1288" y="0"/>
                    </a:lnTo>
                    <a:lnTo>
                      <a:pt x="1251" y="0"/>
                    </a:lnTo>
                    <a:lnTo>
                      <a:pt x="1214" y="0"/>
                    </a:lnTo>
                    <a:lnTo>
                      <a:pt x="1178" y="0"/>
                    </a:lnTo>
                    <a:lnTo>
                      <a:pt x="1142" y="0"/>
                    </a:lnTo>
                    <a:lnTo>
                      <a:pt x="1107" y="0"/>
                    </a:lnTo>
                    <a:lnTo>
                      <a:pt x="1072" y="0"/>
                    </a:lnTo>
                    <a:lnTo>
                      <a:pt x="1037" y="0"/>
                    </a:lnTo>
                    <a:lnTo>
                      <a:pt x="1003" y="0"/>
                    </a:lnTo>
                    <a:lnTo>
                      <a:pt x="969" y="0"/>
                    </a:lnTo>
                    <a:lnTo>
                      <a:pt x="936" y="0"/>
                    </a:lnTo>
                    <a:lnTo>
                      <a:pt x="904" y="0"/>
                    </a:lnTo>
                    <a:lnTo>
                      <a:pt x="871" y="0"/>
                    </a:lnTo>
                    <a:lnTo>
                      <a:pt x="839" y="0"/>
                    </a:lnTo>
                    <a:lnTo>
                      <a:pt x="808" y="0"/>
                    </a:lnTo>
                    <a:lnTo>
                      <a:pt x="778" y="0"/>
                    </a:lnTo>
                    <a:lnTo>
                      <a:pt x="748" y="0"/>
                    </a:lnTo>
                    <a:lnTo>
                      <a:pt x="718" y="0"/>
                    </a:lnTo>
                    <a:lnTo>
                      <a:pt x="689" y="0"/>
                    </a:lnTo>
                    <a:lnTo>
                      <a:pt x="660" y="0"/>
                    </a:lnTo>
                    <a:lnTo>
                      <a:pt x="632" y="0"/>
                    </a:lnTo>
                    <a:lnTo>
                      <a:pt x="604" y="0"/>
                    </a:lnTo>
                    <a:lnTo>
                      <a:pt x="578" y="0"/>
                    </a:lnTo>
                    <a:lnTo>
                      <a:pt x="552" y="0"/>
                    </a:lnTo>
                    <a:lnTo>
                      <a:pt x="525" y="0"/>
                    </a:lnTo>
                    <a:lnTo>
                      <a:pt x="500" y="0"/>
                    </a:lnTo>
                    <a:lnTo>
                      <a:pt x="475" y="0"/>
                    </a:lnTo>
                    <a:lnTo>
                      <a:pt x="451" y="0"/>
                    </a:lnTo>
                    <a:lnTo>
                      <a:pt x="428" y="0"/>
                    </a:lnTo>
                    <a:lnTo>
                      <a:pt x="405" y="0"/>
                    </a:lnTo>
                    <a:lnTo>
                      <a:pt x="382" y="0"/>
                    </a:lnTo>
                    <a:lnTo>
                      <a:pt x="360" y="0"/>
                    </a:lnTo>
                    <a:lnTo>
                      <a:pt x="339" y="0"/>
                    </a:lnTo>
                    <a:lnTo>
                      <a:pt x="318" y="0"/>
                    </a:lnTo>
                    <a:lnTo>
                      <a:pt x="297" y="0"/>
                    </a:lnTo>
                    <a:lnTo>
                      <a:pt x="278" y="0"/>
                    </a:lnTo>
                    <a:lnTo>
                      <a:pt x="259" y="0"/>
                    </a:lnTo>
                    <a:lnTo>
                      <a:pt x="241" y="0"/>
                    </a:lnTo>
                    <a:lnTo>
                      <a:pt x="224" y="0"/>
                    </a:lnTo>
                    <a:lnTo>
                      <a:pt x="206" y="0"/>
                    </a:lnTo>
                    <a:lnTo>
                      <a:pt x="189" y="0"/>
                    </a:lnTo>
                    <a:lnTo>
                      <a:pt x="174" y="0"/>
                    </a:lnTo>
                    <a:lnTo>
                      <a:pt x="159" y="0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17" y="0"/>
                    </a:lnTo>
                    <a:lnTo>
                      <a:pt x="105" y="0"/>
                    </a:lnTo>
                    <a:lnTo>
                      <a:pt x="93" y="0"/>
                    </a:lnTo>
                    <a:lnTo>
                      <a:pt x="82" y="0"/>
                    </a:lnTo>
                    <a:lnTo>
                      <a:pt x="72" y="0"/>
                    </a:lnTo>
                    <a:lnTo>
                      <a:pt x="62" y="0"/>
                    </a:lnTo>
                    <a:lnTo>
                      <a:pt x="52" y="0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8"/>
                    </a:lnTo>
                    <a:lnTo>
                      <a:pt x="5" y="48"/>
                    </a:lnTo>
                    <a:lnTo>
                      <a:pt x="8" y="48"/>
                    </a:lnTo>
                    <a:lnTo>
                      <a:pt x="13" y="48"/>
                    </a:lnTo>
                    <a:lnTo>
                      <a:pt x="18" y="48"/>
                    </a:lnTo>
                    <a:lnTo>
                      <a:pt x="24" y="48"/>
                    </a:lnTo>
                    <a:lnTo>
                      <a:pt x="29" y="48"/>
                    </a:lnTo>
                    <a:lnTo>
                      <a:pt x="37" y="48"/>
                    </a:lnTo>
                    <a:lnTo>
                      <a:pt x="45" y="48"/>
                    </a:lnTo>
                    <a:lnTo>
                      <a:pt x="52" y="48"/>
                    </a:lnTo>
                    <a:lnTo>
                      <a:pt x="62" y="48"/>
                    </a:lnTo>
                    <a:lnTo>
                      <a:pt x="72" y="48"/>
                    </a:lnTo>
                    <a:lnTo>
                      <a:pt x="82" y="48"/>
                    </a:lnTo>
                    <a:lnTo>
                      <a:pt x="93" y="48"/>
                    </a:lnTo>
                    <a:lnTo>
                      <a:pt x="105" y="48"/>
                    </a:lnTo>
                    <a:lnTo>
                      <a:pt x="117" y="48"/>
                    </a:lnTo>
                    <a:lnTo>
                      <a:pt x="130" y="48"/>
                    </a:lnTo>
                    <a:lnTo>
                      <a:pt x="144" y="48"/>
                    </a:lnTo>
                    <a:lnTo>
                      <a:pt x="159" y="48"/>
                    </a:lnTo>
                    <a:lnTo>
                      <a:pt x="174" y="48"/>
                    </a:lnTo>
                    <a:lnTo>
                      <a:pt x="189" y="48"/>
                    </a:lnTo>
                    <a:lnTo>
                      <a:pt x="206" y="48"/>
                    </a:lnTo>
                    <a:lnTo>
                      <a:pt x="224" y="48"/>
                    </a:lnTo>
                    <a:lnTo>
                      <a:pt x="241" y="48"/>
                    </a:lnTo>
                    <a:lnTo>
                      <a:pt x="259" y="48"/>
                    </a:lnTo>
                    <a:lnTo>
                      <a:pt x="278" y="48"/>
                    </a:lnTo>
                    <a:lnTo>
                      <a:pt x="297" y="48"/>
                    </a:lnTo>
                    <a:lnTo>
                      <a:pt x="318" y="48"/>
                    </a:lnTo>
                    <a:lnTo>
                      <a:pt x="339" y="48"/>
                    </a:lnTo>
                    <a:lnTo>
                      <a:pt x="360" y="48"/>
                    </a:lnTo>
                    <a:lnTo>
                      <a:pt x="382" y="48"/>
                    </a:lnTo>
                    <a:lnTo>
                      <a:pt x="403" y="48"/>
                    </a:lnTo>
                    <a:lnTo>
                      <a:pt x="427" y="48"/>
                    </a:lnTo>
                    <a:lnTo>
                      <a:pt x="451" y="48"/>
                    </a:lnTo>
                    <a:lnTo>
                      <a:pt x="475" y="48"/>
                    </a:lnTo>
                    <a:lnTo>
                      <a:pt x="500" y="48"/>
                    </a:lnTo>
                    <a:lnTo>
                      <a:pt x="525" y="48"/>
                    </a:lnTo>
                    <a:lnTo>
                      <a:pt x="551" y="48"/>
                    </a:lnTo>
                    <a:lnTo>
                      <a:pt x="577" y="48"/>
                    </a:lnTo>
                    <a:lnTo>
                      <a:pt x="604" y="48"/>
                    </a:lnTo>
                    <a:lnTo>
                      <a:pt x="632" y="48"/>
                    </a:lnTo>
                    <a:lnTo>
                      <a:pt x="660" y="48"/>
                    </a:lnTo>
                    <a:lnTo>
                      <a:pt x="689" y="48"/>
                    </a:lnTo>
                    <a:lnTo>
                      <a:pt x="717" y="48"/>
                    </a:lnTo>
                    <a:lnTo>
                      <a:pt x="747" y="48"/>
                    </a:lnTo>
                    <a:lnTo>
                      <a:pt x="778" y="48"/>
                    </a:lnTo>
                    <a:lnTo>
                      <a:pt x="808" y="48"/>
                    </a:lnTo>
                    <a:lnTo>
                      <a:pt x="839" y="48"/>
                    </a:lnTo>
                    <a:lnTo>
                      <a:pt x="871" y="48"/>
                    </a:lnTo>
                    <a:lnTo>
                      <a:pt x="903" y="48"/>
                    </a:lnTo>
                    <a:lnTo>
                      <a:pt x="936" y="48"/>
                    </a:lnTo>
                    <a:lnTo>
                      <a:pt x="969" y="48"/>
                    </a:lnTo>
                    <a:lnTo>
                      <a:pt x="1003" y="48"/>
                    </a:lnTo>
                    <a:lnTo>
                      <a:pt x="1037" y="48"/>
                    </a:lnTo>
                    <a:lnTo>
                      <a:pt x="1071" y="48"/>
                    </a:lnTo>
                    <a:lnTo>
                      <a:pt x="1106" y="48"/>
                    </a:lnTo>
                    <a:lnTo>
                      <a:pt x="1141" y="48"/>
                    </a:lnTo>
                    <a:lnTo>
                      <a:pt x="1177" y="48"/>
                    </a:lnTo>
                    <a:lnTo>
                      <a:pt x="1213" y="48"/>
                    </a:lnTo>
                    <a:lnTo>
                      <a:pt x="1251" y="48"/>
                    </a:lnTo>
                    <a:lnTo>
                      <a:pt x="1288" y="48"/>
                    </a:lnTo>
                    <a:lnTo>
                      <a:pt x="1325" y="48"/>
                    </a:lnTo>
                    <a:lnTo>
                      <a:pt x="1364" y="48"/>
                    </a:lnTo>
                    <a:lnTo>
                      <a:pt x="1402" y="48"/>
                    </a:lnTo>
                    <a:lnTo>
                      <a:pt x="1441" y="48"/>
                    </a:lnTo>
                    <a:lnTo>
                      <a:pt x="1480" y="48"/>
                    </a:lnTo>
                    <a:lnTo>
                      <a:pt x="1520" y="48"/>
                    </a:lnTo>
                    <a:lnTo>
                      <a:pt x="1560" y="48"/>
                    </a:lnTo>
                    <a:lnTo>
                      <a:pt x="1601" y="48"/>
                    </a:lnTo>
                    <a:lnTo>
                      <a:pt x="1641" y="48"/>
                    </a:lnTo>
                    <a:lnTo>
                      <a:pt x="1683" y="48"/>
                    </a:lnTo>
                    <a:lnTo>
                      <a:pt x="1725" y="48"/>
                    </a:lnTo>
                    <a:lnTo>
                      <a:pt x="1766" y="48"/>
                    </a:lnTo>
                    <a:lnTo>
                      <a:pt x="1808" y="48"/>
                    </a:lnTo>
                    <a:lnTo>
                      <a:pt x="1851" y="48"/>
                    </a:lnTo>
                    <a:lnTo>
                      <a:pt x="1895" y="48"/>
                    </a:lnTo>
                    <a:lnTo>
                      <a:pt x="1938" y="48"/>
                    </a:lnTo>
                    <a:lnTo>
                      <a:pt x="1982" y="48"/>
                    </a:lnTo>
                    <a:lnTo>
                      <a:pt x="2025" y="48"/>
                    </a:lnTo>
                    <a:lnTo>
                      <a:pt x="2070" y="48"/>
                    </a:lnTo>
                    <a:lnTo>
                      <a:pt x="2115" y="48"/>
                    </a:lnTo>
                    <a:lnTo>
                      <a:pt x="2160" y="48"/>
                    </a:lnTo>
                    <a:lnTo>
                      <a:pt x="2205" y="48"/>
                    </a:lnTo>
                    <a:lnTo>
                      <a:pt x="2252" y="48"/>
                    </a:lnTo>
                    <a:lnTo>
                      <a:pt x="2298" y="48"/>
                    </a:lnTo>
                    <a:lnTo>
                      <a:pt x="2344" y="48"/>
                    </a:lnTo>
                    <a:lnTo>
                      <a:pt x="2391" y="48"/>
                    </a:lnTo>
                    <a:lnTo>
                      <a:pt x="2438" y="48"/>
                    </a:lnTo>
                    <a:lnTo>
                      <a:pt x="2485" y="48"/>
                    </a:lnTo>
                    <a:lnTo>
                      <a:pt x="2532" y="48"/>
                    </a:lnTo>
                    <a:lnTo>
                      <a:pt x="2581" y="48"/>
                    </a:lnTo>
                    <a:lnTo>
                      <a:pt x="2628" y="48"/>
                    </a:lnTo>
                    <a:lnTo>
                      <a:pt x="2676" y="48"/>
                    </a:lnTo>
                    <a:lnTo>
                      <a:pt x="2726" y="48"/>
                    </a:lnTo>
                    <a:lnTo>
                      <a:pt x="2774" y="48"/>
                    </a:lnTo>
                    <a:lnTo>
                      <a:pt x="2823" y="48"/>
                    </a:lnTo>
                    <a:lnTo>
                      <a:pt x="2873" y="48"/>
                    </a:lnTo>
                    <a:lnTo>
                      <a:pt x="2922" y="48"/>
                    </a:lnTo>
                    <a:lnTo>
                      <a:pt x="2973" y="48"/>
                    </a:lnTo>
                    <a:lnTo>
                      <a:pt x="3022" y="48"/>
                    </a:lnTo>
                    <a:lnTo>
                      <a:pt x="3072" y="48"/>
                    </a:lnTo>
                    <a:lnTo>
                      <a:pt x="3123" y="48"/>
                    </a:lnTo>
                    <a:lnTo>
                      <a:pt x="3173" y="48"/>
                    </a:lnTo>
                    <a:lnTo>
                      <a:pt x="3225" y="48"/>
                    </a:lnTo>
                    <a:lnTo>
                      <a:pt x="3275" y="48"/>
                    </a:lnTo>
                    <a:lnTo>
                      <a:pt x="3327" y="48"/>
                    </a:lnTo>
                    <a:lnTo>
                      <a:pt x="3379" y="48"/>
                    </a:lnTo>
                    <a:lnTo>
                      <a:pt x="3430" y="48"/>
                    </a:lnTo>
                    <a:lnTo>
                      <a:pt x="3483" y="48"/>
                    </a:lnTo>
                    <a:lnTo>
                      <a:pt x="3534" y="48"/>
                    </a:lnTo>
                    <a:lnTo>
                      <a:pt x="3587" y="48"/>
                    </a:lnTo>
                    <a:lnTo>
                      <a:pt x="3639" y="48"/>
                    </a:lnTo>
                    <a:lnTo>
                      <a:pt x="3691" y="48"/>
                    </a:lnTo>
                    <a:lnTo>
                      <a:pt x="3744" y="48"/>
                    </a:lnTo>
                    <a:lnTo>
                      <a:pt x="3798" y="48"/>
                    </a:lnTo>
                    <a:lnTo>
                      <a:pt x="3850" y="48"/>
                    </a:lnTo>
                    <a:lnTo>
                      <a:pt x="3903" y="48"/>
                    </a:lnTo>
                    <a:lnTo>
                      <a:pt x="3957" y="48"/>
                    </a:lnTo>
                    <a:lnTo>
                      <a:pt x="4011" y="48"/>
                    </a:lnTo>
                    <a:lnTo>
                      <a:pt x="4064" y="48"/>
                    </a:lnTo>
                    <a:lnTo>
                      <a:pt x="4118" y="48"/>
                    </a:lnTo>
                    <a:lnTo>
                      <a:pt x="4172" y="48"/>
                    </a:lnTo>
                    <a:lnTo>
                      <a:pt x="4226" y="48"/>
                    </a:lnTo>
                    <a:lnTo>
                      <a:pt x="4280" y="48"/>
                    </a:lnTo>
                    <a:lnTo>
                      <a:pt x="4333" y="48"/>
                    </a:lnTo>
                    <a:lnTo>
                      <a:pt x="4388" y="48"/>
                    </a:lnTo>
                    <a:lnTo>
                      <a:pt x="4442" y="48"/>
                    </a:lnTo>
                    <a:lnTo>
                      <a:pt x="4497" y="48"/>
                    </a:lnTo>
                    <a:lnTo>
                      <a:pt x="4551" y="48"/>
                    </a:lnTo>
                    <a:lnTo>
                      <a:pt x="4605" y="48"/>
                    </a:lnTo>
                    <a:lnTo>
                      <a:pt x="4660" y="48"/>
                    </a:lnTo>
                    <a:lnTo>
                      <a:pt x="4715" y="48"/>
                    </a:lnTo>
                    <a:lnTo>
                      <a:pt x="4770" y="48"/>
                    </a:lnTo>
                    <a:lnTo>
                      <a:pt x="4825" y="48"/>
                    </a:lnTo>
                    <a:lnTo>
                      <a:pt x="4880" y="48"/>
                    </a:lnTo>
                    <a:lnTo>
                      <a:pt x="4935" y="48"/>
                    </a:lnTo>
                    <a:lnTo>
                      <a:pt x="4990" y="48"/>
                    </a:lnTo>
                    <a:lnTo>
                      <a:pt x="5044" y="48"/>
                    </a:lnTo>
                    <a:lnTo>
                      <a:pt x="5099" y="48"/>
                    </a:lnTo>
                    <a:lnTo>
                      <a:pt x="5154" y="48"/>
                    </a:lnTo>
                    <a:lnTo>
                      <a:pt x="5209" y="48"/>
                    </a:lnTo>
                    <a:lnTo>
                      <a:pt x="5264" y="48"/>
                    </a:lnTo>
                    <a:lnTo>
                      <a:pt x="5319" y="48"/>
                    </a:lnTo>
                    <a:lnTo>
                      <a:pt x="5373" y="48"/>
                    </a:lnTo>
                    <a:lnTo>
                      <a:pt x="5429" y="48"/>
                    </a:lnTo>
                    <a:lnTo>
                      <a:pt x="5483" y="48"/>
                    </a:lnTo>
                    <a:lnTo>
                      <a:pt x="5538" y="48"/>
                    </a:lnTo>
                    <a:lnTo>
                      <a:pt x="5593" y="48"/>
                    </a:lnTo>
                    <a:lnTo>
                      <a:pt x="5648" y="48"/>
                    </a:lnTo>
                    <a:lnTo>
                      <a:pt x="5703" y="48"/>
                    </a:lnTo>
                    <a:lnTo>
                      <a:pt x="5758" y="48"/>
                    </a:lnTo>
                    <a:lnTo>
                      <a:pt x="5813" y="48"/>
                    </a:lnTo>
                    <a:lnTo>
                      <a:pt x="5868" y="48"/>
                    </a:lnTo>
                    <a:lnTo>
                      <a:pt x="5922" y="48"/>
                    </a:lnTo>
                    <a:lnTo>
                      <a:pt x="5977" y="48"/>
                    </a:lnTo>
                    <a:lnTo>
                      <a:pt x="6031" y="48"/>
                    </a:lnTo>
                    <a:lnTo>
                      <a:pt x="6086" y="48"/>
                    </a:lnTo>
                    <a:lnTo>
                      <a:pt x="6141" y="48"/>
                    </a:lnTo>
                    <a:lnTo>
                      <a:pt x="6195" y="48"/>
                    </a:lnTo>
                    <a:lnTo>
                      <a:pt x="6249" y="48"/>
                    </a:lnTo>
                    <a:lnTo>
                      <a:pt x="6303" y="48"/>
                    </a:lnTo>
                    <a:lnTo>
                      <a:pt x="6358" y="48"/>
                    </a:lnTo>
                    <a:lnTo>
                      <a:pt x="6412" y="48"/>
                    </a:lnTo>
                    <a:lnTo>
                      <a:pt x="6466" y="48"/>
                    </a:lnTo>
                    <a:lnTo>
                      <a:pt x="6519" y="48"/>
                    </a:lnTo>
                    <a:lnTo>
                      <a:pt x="6573" y="48"/>
                    </a:lnTo>
                    <a:lnTo>
                      <a:pt x="6627" y="48"/>
                    </a:lnTo>
                    <a:lnTo>
                      <a:pt x="6681" y="48"/>
                    </a:lnTo>
                    <a:lnTo>
                      <a:pt x="6733" y="48"/>
                    </a:lnTo>
                    <a:lnTo>
                      <a:pt x="6787" y="48"/>
                    </a:lnTo>
                    <a:lnTo>
                      <a:pt x="6840" y="48"/>
                    </a:lnTo>
                    <a:lnTo>
                      <a:pt x="6892" y="48"/>
                    </a:lnTo>
                    <a:lnTo>
                      <a:pt x="6945" y="48"/>
                    </a:lnTo>
                    <a:lnTo>
                      <a:pt x="6998" y="48"/>
                    </a:lnTo>
                    <a:lnTo>
                      <a:pt x="7051" y="48"/>
                    </a:lnTo>
                    <a:lnTo>
                      <a:pt x="7103" y="48"/>
                    </a:lnTo>
                    <a:lnTo>
                      <a:pt x="7155" y="48"/>
                    </a:lnTo>
                    <a:lnTo>
                      <a:pt x="7206" y="48"/>
                    </a:lnTo>
                    <a:lnTo>
                      <a:pt x="7258" y="48"/>
                    </a:lnTo>
                    <a:lnTo>
                      <a:pt x="7310" y="48"/>
                    </a:lnTo>
                    <a:lnTo>
                      <a:pt x="7361" y="48"/>
                    </a:lnTo>
                    <a:lnTo>
                      <a:pt x="7413" y="48"/>
                    </a:lnTo>
                    <a:lnTo>
                      <a:pt x="7463" y="48"/>
                    </a:lnTo>
                    <a:lnTo>
                      <a:pt x="7514" y="48"/>
                    </a:lnTo>
                    <a:lnTo>
                      <a:pt x="7565" y="48"/>
                    </a:lnTo>
                    <a:lnTo>
                      <a:pt x="7615" y="48"/>
                    </a:lnTo>
                    <a:lnTo>
                      <a:pt x="7665" y="48"/>
                    </a:lnTo>
                    <a:lnTo>
                      <a:pt x="7714" y="48"/>
                    </a:lnTo>
                    <a:lnTo>
                      <a:pt x="7765" y="48"/>
                    </a:lnTo>
                    <a:lnTo>
                      <a:pt x="7814" y="48"/>
                    </a:lnTo>
                    <a:lnTo>
                      <a:pt x="7863" y="48"/>
                    </a:lnTo>
                    <a:lnTo>
                      <a:pt x="7912" y="48"/>
                    </a:lnTo>
                    <a:lnTo>
                      <a:pt x="7960" y="48"/>
                    </a:lnTo>
                    <a:lnTo>
                      <a:pt x="8009" y="48"/>
                    </a:lnTo>
                    <a:lnTo>
                      <a:pt x="8057" y="48"/>
                    </a:lnTo>
                    <a:lnTo>
                      <a:pt x="8105" y="48"/>
                    </a:lnTo>
                    <a:lnTo>
                      <a:pt x="8152" y="48"/>
                    </a:lnTo>
                    <a:lnTo>
                      <a:pt x="8200" y="48"/>
                    </a:lnTo>
                    <a:lnTo>
                      <a:pt x="8247" y="48"/>
                    </a:lnTo>
                    <a:lnTo>
                      <a:pt x="8293" y="48"/>
                    </a:lnTo>
                    <a:lnTo>
                      <a:pt x="8340" y="48"/>
                    </a:lnTo>
                    <a:lnTo>
                      <a:pt x="8386" y="48"/>
                    </a:lnTo>
                    <a:lnTo>
                      <a:pt x="8431" y="48"/>
                    </a:lnTo>
                    <a:lnTo>
                      <a:pt x="8477" y="48"/>
                    </a:lnTo>
                    <a:lnTo>
                      <a:pt x="8522" y="48"/>
                    </a:lnTo>
                    <a:lnTo>
                      <a:pt x="8567" y="48"/>
                    </a:lnTo>
                    <a:lnTo>
                      <a:pt x="8611" y="48"/>
                    </a:lnTo>
                    <a:lnTo>
                      <a:pt x="8655" y="48"/>
                    </a:lnTo>
                    <a:lnTo>
                      <a:pt x="8699" y="48"/>
                    </a:lnTo>
                    <a:lnTo>
                      <a:pt x="8743" y="48"/>
                    </a:lnTo>
                    <a:lnTo>
                      <a:pt x="8786" y="48"/>
                    </a:lnTo>
                    <a:lnTo>
                      <a:pt x="8828" y="48"/>
                    </a:lnTo>
                    <a:lnTo>
                      <a:pt x="8871" y="48"/>
                    </a:lnTo>
                    <a:lnTo>
                      <a:pt x="8913" y="48"/>
                    </a:lnTo>
                    <a:lnTo>
                      <a:pt x="8955" y="48"/>
                    </a:lnTo>
                    <a:lnTo>
                      <a:pt x="8996" y="48"/>
                    </a:lnTo>
                    <a:lnTo>
                      <a:pt x="9037" y="48"/>
                    </a:lnTo>
                    <a:lnTo>
                      <a:pt x="9077" y="48"/>
                    </a:lnTo>
                    <a:lnTo>
                      <a:pt x="9117" y="48"/>
                    </a:lnTo>
                    <a:lnTo>
                      <a:pt x="9158" y="48"/>
                    </a:lnTo>
                    <a:lnTo>
                      <a:pt x="9196" y="48"/>
                    </a:lnTo>
                    <a:lnTo>
                      <a:pt x="9235" y="48"/>
                    </a:lnTo>
                    <a:lnTo>
                      <a:pt x="9274" y="48"/>
                    </a:lnTo>
                    <a:lnTo>
                      <a:pt x="9312" y="48"/>
                    </a:lnTo>
                    <a:lnTo>
                      <a:pt x="9350" y="48"/>
                    </a:lnTo>
                    <a:lnTo>
                      <a:pt x="9387" y="48"/>
                    </a:lnTo>
                    <a:lnTo>
                      <a:pt x="9423" y="48"/>
                    </a:lnTo>
                    <a:lnTo>
                      <a:pt x="9459" y="48"/>
                    </a:lnTo>
                    <a:lnTo>
                      <a:pt x="9496" y="48"/>
                    </a:lnTo>
                    <a:lnTo>
                      <a:pt x="9531" y="48"/>
                    </a:lnTo>
                    <a:lnTo>
                      <a:pt x="9566" y="48"/>
                    </a:lnTo>
                    <a:lnTo>
                      <a:pt x="9601" y="48"/>
                    </a:lnTo>
                    <a:lnTo>
                      <a:pt x="9635" y="48"/>
                    </a:lnTo>
                    <a:lnTo>
                      <a:pt x="9668" y="48"/>
                    </a:lnTo>
                    <a:lnTo>
                      <a:pt x="9702" y="48"/>
                    </a:lnTo>
                    <a:lnTo>
                      <a:pt x="9734" y="48"/>
                    </a:lnTo>
                    <a:lnTo>
                      <a:pt x="9767" y="48"/>
                    </a:lnTo>
                    <a:lnTo>
                      <a:pt x="9797" y="48"/>
                    </a:lnTo>
                    <a:lnTo>
                      <a:pt x="9829" y="48"/>
                    </a:lnTo>
                    <a:lnTo>
                      <a:pt x="9860" y="48"/>
                    </a:lnTo>
                    <a:lnTo>
                      <a:pt x="9890" y="48"/>
                    </a:lnTo>
                    <a:lnTo>
                      <a:pt x="9919" y="48"/>
                    </a:lnTo>
                    <a:lnTo>
                      <a:pt x="9949" y="48"/>
                    </a:lnTo>
                    <a:lnTo>
                      <a:pt x="9977" y="48"/>
                    </a:lnTo>
                    <a:lnTo>
                      <a:pt x="10005" y="48"/>
                    </a:lnTo>
                    <a:lnTo>
                      <a:pt x="10033" y="48"/>
                    </a:lnTo>
                    <a:lnTo>
                      <a:pt x="10060" y="48"/>
                    </a:lnTo>
                    <a:lnTo>
                      <a:pt x="10086" y="48"/>
                    </a:lnTo>
                    <a:lnTo>
                      <a:pt x="10112" y="48"/>
                    </a:lnTo>
                    <a:lnTo>
                      <a:pt x="10138" y="48"/>
                    </a:lnTo>
                    <a:lnTo>
                      <a:pt x="10163" y="48"/>
                    </a:lnTo>
                    <a:lnTo>
                      <a:pt x="10187" y="48"/>
                    </a:lnTo>
                    <a:lnTo>
                      <a:pt x="10210" y="48"/>
                    </a:lnTo>
                    <a:lnTo>
                      <a:pt x="10233" y="48"/>
                    </a:lnTo>
                    <a:lnTo>
                      <a:pt x="10256" y="48"/>
                    </a:lnTo>
                    <a:lnTo>
                      <a:pt x="10278" y="48"/>
                    </a:lnTo>
                    <a:lnTo>
                      <a:pt x="10299" y="48"/>
                    </a:lnTo>
                    <a:lnTo>
                      <a:pt x="10320" y="48"/>
                    </a:lnTo>
                    <a:lnTo>
                      <a:pt x="10339" y="48"/>
                    </a:lnTo>
                    <a:lnTo>
                      <a:pt x="10359" y="48"/>
                    </a:lnTo>
                    <a:lnTo>
                      <a:pt x="10378" y="48"/>
                    </a:lnTo>
                    <a:lnTo>
                      <a:pt x="10397" y="48"/>
                    </a:lnTo>
                    <a:lnTo>
                      <a:pt x="10414" y="48"/>
                    </a:lnTo>
                    <a:lnTo>
                      <a:pt x="10431" y="48"/>
                    </a:lnTo>
                    <a:lnTo>
                      <a:pt x="10447" y="48"/>
                    </a:lnTo>
                    <a:lnTo>
                      <a:pt x="10463" y="48"/>
                    </a:lnTo>
                    <a:lnTo>
                      <a:pt x="10479" y="48"/>
                    </a:lnTo>
                    <a:lnTo>
                      <a:pt x="10493" y="48"/>
                    </a:lnTo>
                    <a:lnTo>
                      <a:pt x="10506" y="48"/>
                    </a:lnTo>
                    <a:lnTo>
                      <a:pt x="10519" y="48"/>
                    </a:lnTo>
                    <a:lnTo>
                      <a:pt x="10533" y="48"/>
                    </a:lnTo>
                    <a:lnTo>
                      <a:pt x="10544" y="48"/>
                    </a:lnTo>
                    <a:lnTo>
                      <a:pt x="10556" y="48"/>
                    </a:lnTo>
                    <a:lnTo>
                      <a:pt x="10566" y="48"/>
                    </a:lnTo>
                    <a:lnTo>
                      <a:pt x="10575" y="48"/>
                    </a:lnTo>
                    <a:lnTo>
                      <a:pt x="10584" y="48"/>
                    </a:lnTo>
                    <a:lnTo>
                      <a:pt x="10593" y="48"/>
                    </a:lnTo>
                    <a:lnTo>
                      <a:pt x="10601" y="48"/>
                    </a:lnTo>
                    <a:lnTo>
                      <a:pt x="10607" y="48"/>
                    </a:lnTo>
                    <a:lnTo>
                      <a:pt x="10614" y="48"/>
                    </a:lnTo>
                    <a:lnTo>
                      <a:pt x="10619" y="48"/>
                    </a:lnTo>
                    <a:lnTo>
                      <a:pt x="10624" y="48"/>
                    </a:lnTo>
                    <a:lnTo>
                      <a:pt x="10628" y="48"/>
                    </a:lnTo>
                    <a:lnTo>
                      <a:pt x="10631" y="48"/>
                    </a:lnTo>
                    <a:lnTo>
                      <a:pt x="10635" y="48"/>
                    </a:lnTo>
                    <a:lnTo>
                      <a:pt x="10636" y="48"/>
                    </a:lnTo>
                    <a:lnTo>
                      <a:pt x="10637" y="48"/>
                    </a:lnTo>
                    <a:lnTo>
                      <a:pt x="10638" y="48"/>
                    </a:lnTo>
                    <a:lnTo>
                      <a:pt x="10639" y="48"/>
                    </a:lnTo>
                    <a:lnTo>
                      <a:pt x="10641" y="48"/>
                    </a:lnTo>
                    <a:lnTo>
                      <a:pt x="10642" y="48"/>
                    </a:lnTo>
                    <a:lnTo>
                      <a:pt x="10641" y="32"/>
                    </a:lnTo>
                    <a:lnTo>
                      <a:pt x="10641" y="16"/>
                    </a:lnTo>
                    <a:lnTo>
                      <a:pt x="10641" y="0"/>
                    </a:lnTo>
                  </a:path>
                </a:pathLst>
              </a:custGeom>
              <a:solidFill>
                <a:srgbClr val="0000FF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pic>
            <p:nvPicPr>
              <p:cNvPr id="48" name="Picture 3">
                <a:extLst>
                  <a:ext uri="{FF2B5EF4-FFF2-40B4-BE49-F238E27FC236}">
                    <a16:creationId xmlns:a16="http://schemas.microsoft.com/office/drawing/2014/main" id="{9EC2061D-250D-42C6-843F-5499182200B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8679" y="6367699"/>
                <a:ext cx="1724025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6" name="Picture 45" descr="A close up of a logo&#10;&#10;Description automatically generated">
              <a:extLst>
                <a:ext uri="{FF2B5EF4-FFF2-40B4-BE49-F238E27FC236}">
                  <a16:creationId xmlns:a16="http://schemas.microsoft.com/office/drawing/2014/main" id="{79E758A1-DC8A-4CE5-AF7A-6947E486F78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3105" y="4368331"/>
              <a:ext cx="3075040" cy="342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18632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1111E-6 -1.85185E-6 L 0.16876 0.06111 L 0.17969 0.06528 L 0.18386 0.06736 L 0.19376 0.06667 L 0.20365 0.06528 L 0.21042 0.06667 L 0.21459 0.06667 L 0.22605 0.07431 L 0.22917 0.07361 L 0.23386 0.075 L 0.24219 0.07361 L 0.25313 0.07431 " pathEditMode="relative" ptsTypes="AAAAAAAAAAAAA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0.26232 0.00139 " pathEditMode="relative" rAng="0" ptsTypes="AA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08" y="6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24 -7.40741E-7 L 0.03559 0.01829 L 0.04983 0.02107 L 0.06146 0.02778 L 0.0757 0.03982 L 0.09236 0.05093 L 0.10278 0.05 L 0.11702 0.05232 L 0.12795 0.05926 L 0.13524 0.06458 L 0.14236 0.06759 L 0.1467 0.06759 L 0.15139 0.06829 L 0.1566 0.07014 L 0.16111 0.07107 L 0.16493 0.07176 L 0.17014 0.07384 " pathEditMode="relative" rAng="0" ptsTypes="AAAAAAAAAAAAAAAAA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95" y="3681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00764 L 0.03628 0.04329 L 0.04948 0.07523 L 0.05764 0.11736 L 0.05729 0.15209 L 0.05034 0.19306 L 0.04149 0.21667 L 0.0243 0.24607 L -0.0007 0.27431 L -0.02709 0.28982 L -0.05573 0.30162 L -0.08854 0.30787 L -0.12778 0.30996 L -0.14063 0.30926 L -0.44861 0.31134 L -0.52865 0.30926 L -0.57969 0.30139 L -0.59948 0.29306 L -0.61841 0.28334 L -0.63611 0.26945 L -0.65573 0.24861 L -0.67604 0.2132 L -0.68768 0.17014 L -0.69011 0.11736 L -0.68091 0.075 L -0.6658 0.03982 L -0.63872 0.00625 " pathEditMode="relative" rAng="0" ptsTypes="AAAAAAAAAAAAAAAAAAAAAAAAAAA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13" y="1511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03 -0.00578 L 0.02517 -0.00856 L 0.03646 -0.01111 L 0.04948 -0.02083 L 0.0684 -0.0243 L 0.08767 -0.0294 L 0.10156 -0.03773 L 0.10903 -0.04444 L 0.1184 -0.05301 L 0.12969 -0.05625 L 0.13767 -0.05856 L 0.14392 -0.06065 L 0.15 -0.06666 L 0.15695 -0.06967 L 0.16615 -0.07639 L 0.1724 -0.07778 L 0.22726 -0.07731 " pathEditMode="relative" rAng="0" ptsTypes="AAAAAAAAAAAAAAAAA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03" y="-3611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0.26232 0.00139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08" y="69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24 -7.40741E-7 L 0.03837 0.0132 L 0.04913 0.01597 L 0.06163 0.01829 L 0.06997 0.01968 L 0.08142 0.03495 L 0.09549 0.04051 L 0.10972 0.03912 L 0.12066 0.04653 L 0.12952 0.05347 L 0.13889 0.05926 L 0.15035 0.06273 L 0.15504 0.06482 L 0.15903 0.06597 L 0.16233 0.06829 L 0.16493 0.07176 L 0.17014 0.07384 " pathEditMode="relative" rAng="0" ptsTypes="AAAAAAAAAAAAAAAAA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95" y="3681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000"/>
                            </p:stCondLst>
                            <p:childTnLst>
                              <p:par>
                                <p:cTn id="7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00764 L 0.03628 0.04329 L 0.04948 0.07523 L 0.05764 0.11736 L 0.05729 0.15209 L 0.05034 0.19306 L 0.04149 0.21667 L 0.0243 0.24607 L -0.0007 0.27431 L -0.02709 0.28982 L -0.05573 0.30162 L -0.08854 0.30787 L -0.12778 0.30996 L -0.14063 0.30926 L -0.44861 0.31134 L -0.52865 0.30926 L -0.57969 0.30139 L -0.59948 0.29306 L -0.61841 0.28334 L -0.63611 0.26945 L -0.65573 0.24861 L -0.67604 0.2132 L -0.68768 0.17014 L -0.69011 0.11736 L -0.68091 0.075 L -0.6658 0.03982 L -0.63872 0.00625 " pathEditMode="relative" rAng="0" ptsTypes="AAAAAAAAAAAAAAAAAAAAAAAAAAA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13" y="15116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03 -0.00578 L 0.03056 -0.01319 L 0.03577 -0.01504 L 0.0415 -0.02014 L 0.04983 -0.02569 L 0.06094 -0.03264 L 0.07014 -0.03333 L 0.07969 -0.03264 L 0.08993 -0.03819 L 0.10191 -0.05208 L 0.1165 -0.05602 L 0.13177 -0.05879 L 0.13837 -0.06111 L 0.14115 -0.06088 L 0.1448 -0.06296 L 0.15 -0.06666 L 0.15695 -0.06967 L 0.16615 -0.07639 L 0.1724 -0.07777 L 0.22726 -0.07731 " pathEditMode="relative" rAng="0" ptsTypes="AAAAAAAAAAAAAAAAAAAA">
                                      <p:cBhvr>
                                        <p:cTn id="8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03" y="-3611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0.26232 0.00139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08" y="69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500"/>
                            </p:stCondLst>
                            <p:childTnLst>
                              <p:par>
                                <p:cTn id="10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24 4.81481E-6 L 0.04045 0.00925 L 0.05399 0.01134 L 0.06424 0.0125 L 0.07691 0.01273 L 0.09045 0.01805 L 0.10278 0.025 L 0.11528 0.03287 L 0.12205 0.03888 L 0.12778 0.04375 L 0.13629 0.05069 L 0.1441 0.05694 L 0.14653 0.05925 L 0.15191 0.06134 L 0.15868 0.0662 L 0.16493 0.07175 L 0.17014 0.07384 " pathEditMode="relative" rAng="0" ptsTypes="AAAAAAAAAAAAAAAAA">
                                      <p:cBhvr>
                                        <p:cTn id="10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95" y="3681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1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00764 L 0.03628 0.04329 L 0.04948 0.07523 L 0.05764 0.11736 L 0.05729 0.15209 L 0.05034 0.19306 L 0.04149 0.21667 L 0.0243 0.24607 L -0.0007 0.27431 L -0.02709 0.28982 L -0.05573 0.30162 L -0.08854 0.30787 L -0.12778 0.30996 L -0.14063 0.30926 L -0.44861 0.31134 L -0.52865 0.30926 L -0.57969 0.30139 L -0.59948 0.29306 L -0.61841 0.28334 L -0.63611 0.26945 L -0.65573 0.24861 L -0.67604 0.2132 L -0.68768 0.17014 L -0.69011 0.11736 L -0.68091 0.075 L -0.6658 0.03982 L -0.63872 0.00625 " pathEditMode="relative" rAng="0" ptsTypes="AAAAAAAAAAAAAAAAAAAAAAAAAAA">
                                      <p:cBhvr>
                                        <p:cTn id="1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13" y="15116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500"/>
                            </p:stCondLst>
                            <p:childTnLst>
                              <p:par>
                                <p:cTn id="12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03 -0.00579 L 0.03247 -0.02176 L 0.04323 -0.02871 L 0.05104 -0.03658 L 0.05677 -0.04074 L 0.06476 -0.04815 L 0.07709 -0.05394 L 0.08802 -0.0588 L 0.1 -0.06204 L 0.11198 -0.06065 L 0.12414 -0.06088 L 0.13438 -0.06343 L 0.14184 -0.06644 L 0.15 -0.06667 L 0.15695 -0.06968 L 0.16615 -0.07639 L 0.1724 -0.07778 L 0.22726 -0.07732 " pathEditMode="relative" rAng="0" ptsTypes="AAAAAAAAAAAAAAAAAA">
                                      <p:cBhvr>
                                        <p:cTn id="1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03" y="-3611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7000"/>
                            </p:stCondLst>
                            <p:childTnLst>
                              <p:par>
                                <p:cTn id="135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0.26232 0.00139 " pathEditMode="relative" rAng="0" ptsTypes="AA">
                                      <p:cBhvr>
                                        <p:cTn id="1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08" y="69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7500"/>
                            </p:stCondLst>
                            <p:childTnLst>
                              <p:par>
                                <p:cTn id="14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24 7.40741E-7 L 0.0434 0.00741 L 0.05504 0.00671 L 0.0632 0.00602 L 0.07118 0.00602 L 0.0757 0.00532 L 0.09132 0.00671 L 0.10504 0.01505 L 0.11181 0.02268 L 0.11632 0.02523 L 0.12535 0.03495 L 0.13142 0.04005 L 0.13264 0.0419 L 0.13524 0.04398 L 0.13924 0.04838 L 0.1441 0.05694 L 0.14653 0.05926 L 0.15191 0.06134 L 0.15868 0.0662 L 0.16493 0.07176 L 0.17014 0.07384 " pathEditMode="relative" rAng="0" ptsTypes="AAAAAAAAAAAAAAAAAAAAA">
                                      <p:cBhvr>
                                        <p:cTn id="14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95" y="3681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9500"/>
                            </p:stCondLst>
                            <p:childTnLst>
                              <p:par>
                                <p:cTn id="15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00763 L 0.03628 0.04328 L 0.04948 0.07523 L 0.05764 0.11736 L 0.05712 0.15208 L 0.05035 0.19305 L 0.04149 0.21666 L 0.03472 0.23101 L 0.02552 0.24328 L 0.01302 0.26435 L -0.00608 0.27777 L -0.02361 0.28773 L -0.03854 0.29444 L -0.04775 0.29768 L -0.05608 0.30115 L -0.07188 0.30439 L -0.09531 0.30555 L -0.11945 0.30879 L -0.15868 0.30995 L -0.17604 0.30671 L -0.31285 0.30763 " pathEditMode="relative" rAng="0" ptsTypes="AAAAAAAAAAAAAAAAAAAAA">
                                      <p:cBhvr>
                                        <p:cTn id="1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42" y="15116"/>
                                    </p:animMotion>
                                  </p:childTnLst>
                                </p:cTn>
                              </p:par>
                              <p:par>
                                <p:cTn id="158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6" presetClass="entr" presetSubtype="21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13" grpId="0" animBg="1"/>
      <p:bldP spid="13" grpId="1" animBg="1"/>
      <p:bldP spid="13" grpId="2" animBg="1"/>
      <p:bldP spid="14" grpId="0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8" grpId="0" animBg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7" grpId="0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  <p:bldP spid="31" grpId="0" animBg="1"/>
      <p:bldP spid="31" grpId="1" animBg="1"/>
      <p:bldP spid="31" grpId="2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533" y="76200"/>
            <a:ext cx="8229600" cy="639762"/>
          </a:xfrm>
        </p:spPr>
        <p:txBody>
          <a:bodyPr>
            <a:normAutofit/>
          </a:bodyPr>
          <a:lstStyle/>
          <a:p>
            <a:r>
              <a:rPr lang="en-US" sz="2800" dirty="0"/>
              <a:t>The C</a:t>
            </a:r>
            <a:r>
              <a:rPr lang="en-US" sz="2800" dirty="0">
                <a:sym typeface="Symbol"/>
              </a:rPr>
              <a:t>BETA project is a prototype for the </a:t>
            </a:r>
            <a:r>
              <a:rPr lang="en-US" sz="2800" dirty="0" err="1">
                <a:sym typeface="Symbol"/>
              </a:rPr>
              <a:t>eRHIC</a:t>
            </a:r>
            <a:r>
              <a:rPr lang="en-US" sz="2800" dirty="0">
                <a:sym typeface="Symbol"/>
              </a:rPr>
              <a:t> project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67" y="1074444"/>
            <a:ext cx="7230484" cy="37343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14296" y="964248"/>
            <a:ext cx="4407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Injection: 6 MeV e</a:t>
            </a:r>
            <a:r>
              <a:rPr lang="en-US" baseline="30000" dirty="0"/>
              <a:t>- </a:t>
            </a:r>
            <a:r>
              <a:rPr lang="en-US" dirty="0"/>
              <a:t>100 mA rep-rate 325 MHz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75009" y="2061611"/>
            <a:ext cx="2740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1.3 GHz 16 MV/m ~80 MeV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37409" y="1317631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dump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56409" y="1842539"/>
            <a:ext cx="861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Splitter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7389" y="1692279"/>
            <a:ext cx="876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Merger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0541" y="5235041"/>
            <a:ext cx="52452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Two concepts: Energy Recovery </a:t>
            </a:r>
            <a:r>
              <a:rPr lang="en-US" dirty="0" err="1"/>
              <a:t>Linac</a:t>
            </a:r>
            <a:r>
              <a:rPr lang="en-US" dirty="0"/>
              <a:t> (ERL)</a:t>
            </a:r>
          </a:p>
          <a:p>
            <a:r>
              <a:rPr lang="en-US" dirty="0"/>
              <a:t>                           Fixed Field Alternating Gradient (FFAG)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7554155" y="3061804"/>
          <a:ext cx="1285044" cy="2932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2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Pass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Energy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3" name="Oval 12"/>
          <p:cNvSpPr/>
          <p:nvPr/>
        </p:nvSpPr>
        <p:spPr>
          <a:xfrm rot="-60000">
            <a:off x="5128501" y="1853867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rot="1885181">
            <a:off x="6613105" y="2316777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546909" y="4997878"/>
            <a:ext cx="1330390" cy="3536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 rot="1885181">
            <a:off x="6624135" y="2311818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 rot="-60000">
            <a:off x="2744046" y="1847376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 rot="-60000">
            <a:off x="2744046" y="1837732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 rot="-60000">
            <a:off x="2734494" y="1839356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 rot="1885181">
            <a:off x="6624135" y="2329753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 rot="20056685">
            <a:off x="766434" y="2342585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 rot="20056685">
            <a:off x="763258" y="2349838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 rot="21540000">
            <a:off x="5121358" y="1845571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 rot="-60000">
            <a:off x="2744046" y="1844099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xplosion 2 10"/>
          <p:cNvSpPr/>
          <p:nvPr/>
        </p:nvSpPr>
        <p:spPr>
          <a:xfrm>
            <a:off x="3651309" y="4162535"/>
            <a:ext cx="533400" cy="609600"/>
          </a:xfrm>
          <a:prstGeom prst="irregularSeal2">
            <a:avLst/>
          </a:prstGeom>
          <a:solidFill>
            <a:srgbClr val="FF00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 rot="10631240">
            <a:off x="3632150" y="4417347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7546908" y="4676409"/>
            <a:ext cx="1310825" cy="3292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 rot="20056685">
            <a:off x="742682" y="2380956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7546909" y="5351574"/>
            <a:ext cx="1330390" cy="3536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7508809" y="5705271"/>
            <a:ext cx="1330390" cy="3536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 rot="21540000">
            <a:off x="5128502" y="1844098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 rot="20056685">
            <a:off x="763258" y="2342584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154018" y="2941604"/>
            <a:ext cx="56575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 any given time there is an equal number of accelerating</a:t>
            </a:r>
          </a:p>
          <a:p>
            <a:pPr algn="ctr"/>
            <a:r>
              <a:rPr lang="en-US" dirty="0"/>
              <a:t>and decelerating bunces inside the ERL. 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The Power of the ERL is minimal 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7422266" y="3048000"/>
            <a:ext cx="1950334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25</a:t>
            </a:fld>
            <a:r>
              <a:rPr lang="en-US" dirty="0"/>
              <a:t>/11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D16612B-D314-438C-B100-E17F2B10DC03}"/>
              </a:ext>
            </a:extLst>
          </p:cNvPr>
          <p:cNvGrpSpPr/>
          <p:nvPr/>
        </p:nvGrpSpPr>
        <p:grpSpPr>
          <a:xfrm>
            <a:off x="111286" y="6309304"/>
            <a:ext cx="7953620" cy="431655"/>
            <a:chOff x="69308" y="4229795"/>
            <a:chExt cx="8228410" cy="481436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F7824875-31A6-467B-B837-86F7AAE7DFA6}"/>
                </a:ext>
              </a:extLst>
            </p:cNvPr>
            <p:cNvGrpSpPr/>
            <p:nvPr/>
          </p:nvGrpSpPr>
          <p:grpSpPr>
            <a:xfrm>
              <a:off x="69308" y="4229795"/>
              <a:ext cx="8228410" cy="447725"/>
              <a:chOff x="308679" y="6227933"/>
              <a:chExt cx="10971213" cy="596966"/>
            </a:xfrm>
          </p:grpSpPr>
          <p:sp>
            <p:nvSpPr>
              <p:cNvPr id="45" name="Freeform 2461">
                <a:extLst>
                  <a:ext uri="{FF2B5EF4-FFF2-40B4-BE49-F238E27FC236}">
                    <a16:creationId xmlns:a16="http://schemas.microsoft.com/office/drawing/2014/main" id="{67EFB197-F39C-479E-A303-55480FE28A7C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08679" y="6227933"/>
                <a:ext cx="10971213" cy="46038"/>
              </a:xfrm>
              <a:custGeom>
                <a:avLst/>
                <a:gdLst>
                  <a:gd name="T0" fmla="*/ 1327 w 10642"/>
                  <a:gd name="T1" fmla="*/ 0 h 48"/>
                  <a:gd name="T2" fmla="*/ 1314 w 10642"/>
                  <a:gd name="T3" fmla="*/ 0 h 48"/>
                  <a:gd name="T4" fmla="*/ 1293 w 10642"/>
                  <a:gd name="T5" fmla="*/ 0 h 48"/>
                  <a:gd name="T6" fmla="*/ 1265 w 10642"/>
                  <a:gd name="T7" fmla="*/ 0 h 48"/>
                  <a:gd name="T8" fmla="*/ 1229 w 10642"/>
                  <a:gd name="T9" fmla="*/ 0 h 48"/>
                  <a:gd name="T10" fmla="*/ 1188 w 10642"/>
                  <a:gd name="T11" fmla="*/ 0 h 48"/>
                  <a:gd name="T12" fmla="*/ 1140 w 10642"/>
                  <a:gd name="T13" fmla="*/ 0 h 48"/>
                  <a:gd name="T14" fmla="*/ 1088 w 10642"/>
                  <a:gd name="T15" fmla="*/ 0 h 48"/>
                  <a:gd name="T16" fmla="*/ 1032 w 10642"/>
                  <a:gd name="T17" fmla="*/ 0 h 48"/>
                  <a:gd name="T18" fmla="*/ 971 w 10642"/>
                  <a:gd name="T19" fmla="*/ 0 h 48"/>
                  <a:gd name="T20" fmla="*/ 908 w 10642"/>
                  <a:gd name="T21" fmla="*/ 0 h 48"/>
                  <a:gd name="T22" fmla="*/ 842 w 10642"/>
                  <a:gd name="T23" fmla="*/ 0 h 48"/>
                  <a:gd name="T24" fmla="*/ 775 w 10642"/>
                  <a:gd name="T25" fmla="*/ 0 h 48"/>
                  <a:gd name="T26" fmla="*/ 707 w 10642"/>
                  <a:gd name="T27" fmla="*/ 0 h 48"/>
                  <a:gd name="T28" fmla="*/ 638 w 10642"/>
                  <a:gd name="T29" fmla="*/ 0 h 48"/>
                  <a:gd name="T30" fmla="*/ 570 w 10642"/>
                  <a:gd name="T31" fmla="*/ 0 h 48"/>
                  <a:gd name="T32" fmla="*/ 502 w 10642"/>
                  <a:gd name="T33" fmla="*/ 0 h 48"/>
                  <a:gd name="T34" fmla="*/ 436 w 10642"/>
                  <a:gd name="T35" fmla="*/ 0 h 48"/>
                  <a:gd name="T36" fmla="*/ 372 w 10642"/>
                  <a:gd name="T37" fmla="*/ 0 h 48"/>
                  <a:gd name="T38" fmla="*/ 311 w 10642"/>
                  <a:gd name="T39" fmla="*/ 0 h 48"/>
                  <a:gd name="T40" fmla="*/ 254 w 10642"/>
                  <a:gd name="T41" fmla="*/ 0 h 48"/>
                  <a:gd name="T42" fmla="*/ 201 w 10642"/>
                  <a:gd name="T43" fmla="*/ 0 h 48"/>
                  <a:gd name="T44" fmla="*/ 152 w 10642"/>
                  <a:gd name="T45" fmla="*/ 0 h 48"/>
                  <a:gd name="T46" fmla="*/ 109 w 10642"/>
                  <a:gd name="T47" fmla="*/ 0 h 48"/>
                  <a:gd name="T48" fmla="*/ 73 w 10642"/>
                  <a:gd name="T49" fmla="*/ 0 h 48"/>
                  <a:gd name="T50" fmla="*/ 43 w 10642"/>
                  <a:gd name="T51" fmla="*/ 0 h 48"/>
                  <a:gd name="T52" fmla="*/ 20 w 10642"/>
                  <a:gd name="T53" fmla="*/ 0 h 48"/>
                  <a:gd name="T54" fmla="*/ 6 w 10642"/>
                  <a:gd name="T55" fmla="*/ 0 h 48"/>
                  <a:gd name="T56" fmla="*/ 0 w 10642"/>
                  <a:gd name="T57" fmla="*/ 0 h 48"/>
                  <a:gd name="T58" fmla="*/ 2 w 10642"/>
                  <a:gd name="T59" fmla="*/ 6 h 48"/>
                  <a:gd name="T60" fmla="*/ 12 w 10642"/>
                  <a:gd name="T61" fmla="*/ 6 h 48"/>
                  <a:gd name="T62" fmla="*/ 31 w 10642"/>
                  <a:gd name="T63" fmla="*/ 6 h 48"/>
                  <a:gd name="T64" fmla="*/ 57 w 10642"/>
                  <a:gd name="T65" fmla="*/ 6 h 48"/>
                  <a:gd name="T66" fmla="*/ 90 w 10642"/>
                  <a:gd name="T67" fmla="*/ 6 h 48"/>
                  <a:gd name="T68" fmla="*/ 130 w 10642"/>
                  <a:gd name="T69" fmla="*/ 6 h 48"/>
                  <a:gd name="T70" fmla="*/ 176 w 10642"/>
                  <a:gd name="T71" fmla="*/ 6 h 48"/>
                  <a:gd name="T72" fmla="*/ 226 w 10642"/>
                  <a:gd name="T73" fmla="*/ 6 h 48"/>
                  <a:gd name="T74" fmla="*/ 282 w 10642"/>
                  <a:gd name="T75" fmla="*/ 6 h 48"/>
                  <a:gd name="T76" fmla="*/ 341 w 10642"/>
                  <a:gd name="T77" fmla="*/ 6 h 48"/>
                  <a:gd name="T78" fmla="*/ 404 w 10642"/>
                  <a:gd name="T79" fmla="*/ 6 h 48"/>
                  <a:gd name="T80" fmla="*/ 468 w 10642"/>
                  <a:gd name="T81" fmla="*/ 6 h 48"/>
                  <a:gd name="T82" fmla="*/ 535 w 10642"/>
                  <a:gd name="T83" fmla="*/ 6 h 48"/>
                  <a:gd name="T84" fmla="*/ 604 w 10642"/>
                  <a:gd name="T85" fmla="*/ 6 h 48"/>
                  <a:gd name="T86" fmla="*/ 672 w 10642"/>
                  <a:gd name="T87" fmla="*/ 6 h 48"/>
                  <a:gd name="T88" fmla="*/ 741 w 10642"/>
                  <a:gd name="T89" fmla="*/ 6 h 48"/>
                  <a:gd name="T90" fmla="*/ 809 w 10642"/>
                  <a:gd name="T91" fmla="*/ 6 h 48"/>
                  <a:gd name="T92" fmla="*/ 875 w 10642"/>
                  <a:gd name="T93" fmla="*/ 6 h 48"/>
                  <a:gd name="T94" fmla="*/ 940 w 10642"/>
                  <a:gd name="T95" fmla="*/ 6 h 48"/>
                  <a:gd name="T96" fmla="*/ 1002 w 10642"/>
                  <a:gd name="T97" fmla="*/ 6 h 48"/>
                  <a:gd name="T98" fmla="*/ 1060 w 10642"/>
                  <a:gd name="T99" fmla="*/ 6 h 48"/>
                  <a:gd name="T100" fmla="*/ 1115 w 10642"/>
                  <a:gd name="T101" fmla="*/ 6 h 48"/>
                  <a:gd name="T102" fmla="*/ 1164 w 10642"/>
                  <a:gd name="T103" fmla="*/ 6 h 48"/>
                  <a:gd name="T104" fmla="*/ 1209 w 10642"/>
                  <a:gd name="T105" fmla="*/ 6 h 48"/>
                  <a:gd name="T106" fmla="*/ 1248 w 10642"/>
                  <a:gd name="T107" fmla="*/ 6 h 48"/>
                  <a:gd name="T108" fmla="*/ 1280 w 10642"/>
                  <a:gd name="T109" fmla="*/ 6 h 48"/>
                  <a:gd name="T110" fmla="*/ 1304 w 10642"/>
                  <a:gd name="T111" fmla="*/ 6 h 48"/>
                  <a:gd name="T112" fmla="*/ 1321 w 10642"/>
                  <a:gd name="T113" fmla="*/ 6 h 48"/>
                  <a:gd name="T114" fmla="*/ 1329 w 10642"/>
                  <a:gd name="T115" fmla="*/ 6 h 48"/>
                  <a:gd name="T116" fmla="*/ 1331 w 10642"/>
                  <a:gd name="T117" fmla="*/ 4 h 4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0642" h="48">
                    <a:moveTo>
                      <a:pt x="10641" y="0"/>
                    </a:moveTo>
                    <a:lnTo>
                      <a:pt x="10641" y="0"/>
                    </a:lnTo>
                    <a:lnTo>
                      <a:pt x="10640" y="0"/>
                    </a:lnTo>
                    <a:lnTo>
                      <a:pt x="10638" y="0"/>
                    </a:lnTo>
                    <a:lnTo>
                      <a:pt x="10636" y="0"/>
                    </a:lnTo>
                    <a:lnTo>
                      <a:pt x="10632" y="0"/>
                    </a:lnTo>
                    <a:lnTo>
                      <a:pt x="10628" y="0"/>
                    </a:lnTo>
                    <a:lnTo>
                      <a:pt x="10623" y="0"/>
                    </a:lnTo>
                    <a:lnTo>
                      <a:pt x="10617" y="0"/>
                    </a:lnTo>
                    <a:lnTo>
                      <a:pt x="10612" y="0"/>
                    </a:lnTo>
                    <a:lnTo>
                      <a:pt x="10604" y="0"/>
                    </a:lnTo>
                    <a:lnTo>
                      <a:pt x="10596" y="0"/>
                    </a:lnTo>
                    <a:lnTo>
                      <a:pt x="10589" y="0"/>
                    </a:lnTo>
                    <a:lnTo>
                      <a:pt x="10579" y="0"/>
                    </a:lnTo>
                    <a:lnTo>
                      <a:pt x="10570" y="0"/>
                    </a:lnTo>
                    <a:lnTo>
                      <a:pt x="10559" y="0"/>
                    </a:lnTo>
                    <a:lnTo>
                      <a:pt x="10548" y="0"/>
                    </a:lnTo>
                    <a:lnTo>
                      <a:pt x="10536" y="0"/>
                    </a:lnTo>
                    <a:lnTo>
                      <a:pt x="10524" y="0"/>
                    </a:lnTo>
                    <a:lnTo>
                      <a:pt x="10511" y="0"/>
                    </a:lnTo>
                    <a:lnTo>
                      <a:pt x="10496" y="0"/>
                    </a:lnTo>
                    <a:lnTo>
                      <a:pt x="10482" y="0"/>
                    </a:lnTo>
                    <a:lnTo>
                      <a:pt x="10467" y="0"/>
                    </a:lnTo>
                    <a:lnTo>
                      <a:pt x="10451" y="0"/>
                    </a:lnTo>
                    <a:lnTo>
                      <a:pt x="10435" y="0"/>
                    </a:lnTo>
                    <a:lnTo>
                      <a:pt x="10417" y="0"/>
                    </a:lnTo>
                    <a:lnTo>
                      <a:pt x="10400" y="0"/>
                    </a:lnTo>
                    <a:lnTo>
                      <a:pt x="10382" y="0"/>
                    </a:lnTo>
                    <a:lnTo>
                      <a:pt x="10363" y="0"/>
                    </a:lnTo>
                    <a:lnTo>
                      <a:pt x="10344" y="0"/>
                    </a:lnTo>
                    <a:lnTo>
                      <a:pt x="10323" y="0"/>
                    </a:lnTo>
                    <a:lnTo>
                      <a:pt x="10302" y="0"/>
                    </a:lnTo>
                    <a:lnTo>
                      <a:pt x="10281" y="0"/>
                    </a:lnTo>
                    <a:lnTo>
                      <a:pt x="10259" y="0"/>
                    </a:lnTo>
                    <a:lnTo>
                      <a:pt x="10236" y="0"/>
                    </a:lnTo>
                    <a:lnTo>
                      <a:pt x="10213" y="0"/>
                    </a:lnTo>
                    <a:lnTo>
                      <a:pt x="10190" y="0"/>
                    </a:lnTo>
                    <a:lnTo>
                      <a:pt x="10166" y="0"/>
                    </a:lnTo>
                    <a:lnTo>
                      <a:pt x="10141" y="0"/>
                    </a:lnTo>
                    <a:lnTo>
                      <a:pt x="10116" y="0"/>
                    </a:lnTo>
                    <a:lnTo>
                      <a:pt x="10090" y="0"/>
                    </a:lnTo>
                    <a:lnTo>
                      <a:pt x="10063" y="0"/>
                    </a:lnTo>
                    <a:lnTo>
                      <a:pt x="10037" y="0"/>
                    </a:lnTo>
                    <a:lnTo>
                      <a:pt x="10009" y="0"/>
                    </a:lnTo>
                    <a:lnTo>
                      <a:pt x="9981" y="0"/>
                    </a:lnTo>
                    <a:lnTo>
                      <a:pt x="9952" y="0"/>
                    </a:lnTo>
                    <a:lnTo>
                      <a:pt x="9924" y="0"/>
                    </a:lnTo>
                    <a:lnTo>
                      <a:pt x="9894" y="0"/>
                    </a:lnTo>
                    <a:lnTo>
                      <a:pt x="9863" y="0"/>
                    </a:lnTo>
                    <a:lnTo>
                      <a:pt x="9832" y="0"/>
                    </a:lnTo>
                    <a:lnTo>
                      <a:pt x="9802" y="0"/>
                    </a:lnTo>
                    <a:lnTo>
                      <a:pt x="9770" y="0"/>
                    </a:lnTo>
                    <a:lnTo>
                      <a:pt x="9738" y="0"/>
                    </a:lnTo>
                    <a:lnTo>
                      <a:pt x="9705" y="0"/>
                    </a:lnTo>
                    <a:lnTo>
                      <a:pt x="9672" y="0"/>
                    </a:lnTo>
                    <a:lnTo>
                      <a:pt x="9638" y="0"/>
                    </a:lnTo>
                    <a:lnTo>
                      <a:pt x="9604" y="0"/>
                    </a:lnTo>
                    <a:lnTo>
                      <a:pt x="9569" y="0"/>
                    </a:lnTo>
                    <a:lnTo>
                      <a:pt x="9535" y="0"/>
                    </a:lnTo>
                    <a:lnTo>
                      <a:pt x="9499" y="0"/>
                    </a:lnTo>
                    <a:lnTo>
                      <a:pt x="9464" y="0"/>
                    </a:lnTo>
                    <a:lnTo>
                      <a:pt x="9426" y="0"/>
                    </a:lnTo>
                    <a:lnTo>
                      <a:pt x="9390" y="0"/>
                    </a:lnTo>
                    <a:lnTo>
                      <a:pt x="9353" y="0"/>
                    </a:lnTo>
                    <a:lnTo>
                      <a:pt x="9316" y="0"/>
                    </a:lnTo>
                    <a:lnTo>
                      <a:pt x="9277" y="0"/>
                    </a:lnTo>
                    <a:lnTo>
                      <a:pt x="9239" y="0"/>
                    </a:lnTo>
                    <a:lnTo>
                      <a:pt x="9199" y="0"/>
                    </a:lnTo>
                    <a:lnTo>
                      <a:pt x="9161" y="0"/>
                    </a:lnTo>
                    <a:lnTo>
                      <a:pt x="9120" y="0"/>
                    </a:lnTo>
                    <a:lnTo>
                      <a:pt x="9081" y="0"/>
                    </a:lnTo>
                    <a:lnTo>
                      <a:pt x="9040" y="0"/>
                    </a:lnTo>
                    <a:lnTo>
                      <a:pt x="9000" y="0"/>
                    </a:lnTo>
                    <a:lnTo>
                      <a:pt x="8958" y="0"/>
                    </a:lnTo>
                    <a:lnTo>
                      <a:pt x="8916" y="0"/>
                    </a:lnTo>
                    <a:lnTo>
                      <a:pt x="8874" y="0"/>
                    </a:lnTo>
                    <a:lnTo>
                      <a:pt x="8832" y="0"/>
                    </a:lnTo>
                    <a:lnTo>
                      <a:pt x="8789" y="0"/>
                    </a:lnTo>
                    <a:lnTo>
                      <a:pt x="8746" y="0"/>
                    </a:lnTo>
                    <a:lnTo>
                      <a:pt x="8702" y="0"/>
                    </a:lnTo>
                    <a:lnTo>
                      <a:pt x="8658" y="0"/>
                    </a:lnTo>
                    <a:lnTo>
                      <a:pt x="8614" y="0"/>
                    </a:lnTo>
                    <a:lnTo>
                      <a:pt x="8569" y="0"/>
                    </a:lnTo>
                    <a:lnTo>
                      <a:pt x="8525" y="0"/>
                    </a:lnTo>
                    <a:lnTo>
                      <a:pt x="8479" y="0"/>
                    </a:lnTo>
                    <a:lnTo>
                      <a:pt x="8434" y="0"/>
                    </a:lnTo>
                    <a:lnTo>
                      <a:pt x="8388" y="0"/>
                    </a:lnTo>
                    <a:lnTo>
                      <a:pt x="8342" y="0"/>
                    </a:lnTo>
                    <a:lnTo>
                      <a:pt x="8296" y="0"/>
                    </a:lnTo>
                    <a:lnTo>
                      <a:pt x="8250" y="0"/>
                    </a:lnTo>
                    <a:lnTo>
                      <a:pt x="8203" y="0"/>
                    </a:lnTo>
                    <a:lnTo>
                      <a:pt x="8156" y="0"/>
                    </a:lnTo>
                    <a:lnTo>
                      <a:pt x="8107" y="0"/>
                    </a:lnTo>
                    <a:lnTo>
                      <a:pt x="8060" y="0"/>
                    </a:lnTo>
                    <a:lnTo>
                      <a:pt x="8012" y="0"/>
                    </a:lnTo>
                    <a:lnTo>
                      <a:pt x="7964" y="0"/>
                    </a:lnTo>
                    <a:lnTo>
                      <a:pt x="7914" y="0"/>
                    </a:lnTo>
                    <a:lnTo>
                      <a:pt x="7866" y="0"/>
                    </a:lnTo>
                    <a:lnTo>
                      <a:pt x="7817" y="0"/>
                    </a:lnTo>
                    <a:lnTo>
                      <a:pt x="7767" y="0"/>
                    </a:lnTo>
                    <a:lnTo>
                      <a:pt x="7718" y="0"/>
                    </a:lnTo>
                    <a:lnTo>
                      <a:pt x="7667" y="0"/>
                    </a:lnTo>
                    <a:lnTo>
                      <a:pt x="7618" y="0"/>
                    </a:lnTo>
                    <a:lnTo>
                      <a:pt x="7567" y="0"/>
                    </a:lnTo>
                    <a:lnTo>
                      <a:pt x="7517" y="0"/>
                    </a:lnTo>
                    <a:lnTo>
                      <a:pt x="7466" y="0"/>
                    </a:lnTo>
                    <a:lnTo>
                      <a:pt x="7415" y="0"/>
                    </a:lnTo>
                    <a:lnTo>
                      <a:pt x="7364" y="0"/>
                    </a:lnTo>
                    <a:lnTo>
                      <a:pt x="7313" y="0"/>
                    </a:lnTo>
                    <a:lnTo>
                      <a:pt x="7261" y="0"/>
                    </a:lnTo>
                    <a:lnTo>
                      <a:pt x="7210" y="0"/>
                    </a:lnTo>
                    <a:lnTo>
                      <a:pt x="7157" y="0"/>
                    </a:lnTo>
                    <a:lnTo>
                      <a:pt x="7105" y="0"/>
                    </a:lnTo>
                    <a:lnTo>
                      <a:pt x="7053" y="0"/>
                    </a:lnTo>
                    <a:lnTo>
                      <a:pt x="7000" y="0"/>
                    </a:lnTo>
                    <a:lnTo>
                      <a:pt x="6947" y="0"/>
                    </a:lnTo>
                    <a:lnTo>
                      <a:pt x="6895" y="0"/>
                    </a:lnTo>
                    <a:lnTo>
                      <a:pt x="6842" y="0"/>
                    </a:lnTo>
                    <a:lnTo>
                      <a:pt x="6789" y="0"/>
                    </a:lnTo>
                    <a:lnTo>
                      <a:pt x="6736" y="0"/>
                    </a:lnTo>
                    <a:lnTo>
                      <a:pt x="6683" y="0"/>
                    </a:lnTo>
                    <a:lnTo>
                      <a:pt x="6629" y="0"/>
                    </a:lnTo>
                    <a:lnTo>
                      <a:pt x="6575" y="0"/>
                    </a:lnTo>
                    <a:lnTo>
                      <a:pt x="6522" y="0"/>
                    </a:lnTo>
                    <a:lnTo>
                      <a:pt x="6468" y="0"/>
                    </a:lnTo>
                    <a:lnTo>
                      <a:pt x="6414" y="0"/>
                    </a:lnTo>
                    <a:lnTo>
                      <a:pt x="6360" y="0"/>
                    </a:lnTo>
                    <a:lnTo>
                      <a:pt x="6305" y="0"/>
                    </a:lnTo>
                    <a:lnTo>
                      <a:pt x="6252" y="0"/>
                    </a:lnTo>
                    <a:lnTo>
                      <a:pt x="6197" y="0"/>
                    </a:lnTo>
                    <a:lnTo>
                      <a:pt x="6143" y="0"/>
                    </a:lnTo>
                    <a:lnTo>
                      <a:pt x="6088" y="0"/>
                    </a:lnTo>
                    <a:lnTo>
                      <a:pt x="6033" y="0"/>
                    </a:lnTo>
                    <a:lnTo>
                      <a:pt x="5979" y="0"/>
                    </a:lnTo>
                    <a:lnTo>
                      <a:pt x="5925" y="0"/>
                    </a:lnTo>
                    <a:lnTo>
                      <a:pt x="5870" y="0"/>
                    </a:lnTo>
                    <a:lnTo>
                      <a:pt x="5815" y="0"/>
                    </a:lnTo>
                    <a:lnTo>
                      <a:pt x="5760" y="0"/>
                    </a:lnTo>
                    <a:lnTo>
                      <a:pt x="5705" y="0"/>
                    </a:lnTo>
                    <a:lnTo>
                      <a:pt x="5650" y="0"/>
                    </a:lnTo>
                    <a:lnTo>
                      <a:pt x="5595" y="0"/>
                    </a:lnTo>
                    <a:lnTo>
                      <a:pt x="5540" y="0"/>
                    </a:lnTo>
                    <a:lnTo>
                      <a:pt x="5485" y="0"/>
                    </a:lnTo>
                    <a:lnTo>
                      <a:pt x="5430" y="0"/>
                    </a:lnTo>
                    <a:lnTo>
                      <a:pt x="5375" y="0"/>
                    </a:lnTo>
                    <a:lnTo>
                      <a:pt x="5321" y="0"/>
                    </a:lnTo>
                    <a:lnTo>
                      <a:pt x="5266" y="0"/>
                    </a:lnTo>
                    <a:lnTo>
                      <a:pt x="5211" y="0"/>
                    </a:lnTo>
                    <a:lnTo>
                      <a:pt x="5156" y="0"/>
                    </a:lnTo>
                    <a:lnTo>
                      <a:pt x="5100" y="0"/>
                    </a:lnTo>
                    <a:lnTo>
                      <a:pt x="5046" y="0"/>
                    </a:lnTo>
                    <a:lnTo>
                      <a:pt x="4991" y="0"/>
                    </a:lnTo>
                    <a:lnTo>
                      <a:pt x="4936" y="0"/>
                    </a:lnTo>
                    <a:lnTo>
                      <a:pt x="4881" y="0"/>
                    </a:lnTo>
                    <a:lnTo>
                      <a:pt x="4826" y="0"/>
                    </a:lnTo>
                    <a:lnTo>
                      <a:pt x="4771" y="0"/>
                    </a:lnTo>
                    <a:lnTo>
                      <a:pt x="4716" y="0"/>
                    </a:lnTo>
                    <a:lnTo>
                      <a:pt x="4661" y="0"/>
                    </a:lnTo>
                    <a:lnTo>
                      <a:pt x="4608" y="0"/>
                    </a:lnTo>
                    <a:lnTo>
                      <a:pt x="4553" y="0"/>
                    </a:lnTo>
                    <a:lnTo>
                      <a:pt x="4498" y="0"/>
                    </a:lnTo>
                    <a:lnTo>
                      <a:pt x="4444" y="0"/>
                    </a:lnTo>
                    <a:lnTo>
                      <a:pt x="4389" y="0"/>
                    </a:lnTo>
                    <a:lnTo>
                      <a:pt x="4336" y="0"/>
                    </a:lnTo>
                    <a:lnTo>
                      <a:pt x="4281" y="0"/>
                    </a:lnTo>
                    <a:lnTo>
                      <a:pt x="4227" y="0"/>
                    </a:lnTo>
                    <a:lnTo>
                      <a:pt x="4173" y="0"/>
                    </a:lnTo>
                    <a:lnTo>
                      <a:pt x="4119" y="0"/>
                    </a:lnTo>
                    <a:lnTo>
                      <a:pt x="4066" y="0"/>
                    </a:lnTo>
                    <a:lnTo>
                      <a:pt x="4012" y="0"/>
                    </a:lnTo>
                    <a:lnTo>
                      <a:pt x="3958" y="0"/>
                    </a:lnTo>
                    <a:lnTo>
                      <a:pt x="3905" y="0"/>
                    </a:lnTo>
                    <a:lnTo>
                      <a:pt x="3852" y="0"/>
                    </a:lnTo>
                    <a:lnTo>
                      <a:pt x="3799" y="0"/>
                    </a:lnTo>
                    <a:lnTo>
                      <a:pt x="3746" y="0"/>
                    </a:lnTo>
                    <a:lnTo>
                      <a:pt x="3694" y="0"/>
                    </a:lnTo>
                    <a:lnTo>
                      <a:pt x="3641" y="0"/>
                    </a:lnTo>
                    <a:lnTo>
                      <a:pt x="3588" y="0"/>
                    </a:lnTo>
                    <a:lnTo>
                      <a:pt x="3536" y="0"/>
                    </a:lnTo>
                    <a:lnTo>
                      <a:pt x="3484" y="0"/>
                    </a:lnTo>
                    <a:lnTo>
                      <a:pt x="3431" y="0"/>
                    </a:lnTo>
                    <a:lnTo>
                      <a:pt x="3380" y="0"/>
                    </a:lnTo>
                    <a:lnTo>
                      <a:pt x="3328" y="0"/>
                    </a:lnTo>
                    <a:lnTo>
                      <a:pt x="3277" y="0"/>
                    </a:lnTo>
                    <a:lnTo>
                      <a:pt x="3226" y="0"/>
                    </a:lnTo>
                    <a:lnTo>
                      <a:pt x="3174" y="0"/>
                    </a:lnTo>
                    <a:lnTo>
                      <a:pt x="3124" y="0"/>
                    </a:lnTo>
                    <a:lnTo>
                      <a:pt x="3073" y="0"/>
                    </a:lnTo>
                    <a:lnTo>
                      <a:pt x="3023" y="0"/>
                    </a:lnTo>
                    <a:lnTo>
                      <a:pt x="2974" y="0"/>
                    </a:lnTo>
                    <a:lnTo>
                      <a:pt x="2923" y="0"/>
                    </a:lnTo>
                    <a:lnTo>
                      <a:pt x="2874" y="0"/>
                    </a:lnTo>
                    <a:lnTo>
                      <a:pt x="2824" y="0"/>
                    </a:lnTo>
                    <a:lnTo>
                      <a:pt x="2775" y="0"/>
                    </a:lnTo>
                    <a:lnTo>
                      <a:pt x="2727" y="0"/>
                    </a:lnTo>
                    <a:lnTo>
                      <a:pt x="2677" y="0"/>
                    </a:lnTo>
                    <a:lnTo>
                      <a:pt x="2629" y="0"/>
                    </a:lnTo>
                    <a:lnTo>
                      <a:pt x="2581" y="0"/>
                    </a:lnTo>
                    <a:lnTo>
                      <a:pt x="2534" y="0"/>
                    </a:lnTo>
                    <a:lnTo>
                      <a:pt x="2485" y="0"/>
                    </a:lnTo>
                    <a:lnTo>
                      <a:pt x="2438" y="0"/>
                    </a:lnTo>
                    <a:lnTo>
                      <a:pt x="2392" y="0"/>
                    </a:lnTo>
                    <a:lnTo>
                      <a:pt x="2345" y="0"/>
                    </a:lnTo>
                    <a:lnTo>
                      <a:pt x="2299" y="0"/>
                    </a:lnTo>
                    <a:lnTo>
                      <a:pt x="2253" y="0"/>
                    </a:lnTo>
                    <a:lnTo>
                      <a:pt x="2207" y="0"/>
                    </a:lnTo>
                    <a:lnTo>
                      <a:pt x="2162" y="0"/>
                    </a:lnTo>
                    <a:lnTo>
                      <a:pt x="2115" y="0"/>
                    </a:lnTo>
                    <a:lnTo>
                      <a:pt x="2072" y="0"/>
                    </a:lnTo>
                    <a:lnTo>
                      <a:pt x="2027" y="0"/>
                    </a:lnTo>
                    <a:lnTo>
                      <a:pt x="1983" y="0"/>
                    </a:lnTo>
                    <a:lnTo>
                      <a:pt x="1939" y="0"/>
                    </a:lnTo>
                    <a:lnTo>
                      <a:pt x="1895" y="0"/>
                    </a:lnTo>
                    <a:lnTo>
                      <a:pt x="1852" y="0"/>
                    </a:lnTo>
                    <a:lnTo>
                      <a:pt x="1809" y="0"/>
                    </a:lnTo>
                    <a:lnTo>
                      <a:pt x="1766" y="0"/>
                    </a:lnTo>
                    <a:lnTo>
                      <a:pt x="1725" y="0"/>
                    </a:lnTo>
                    <a:lnTo>
                      <a:pt x="1683" y="0"/>
                    </a:lnTo>
                    <a:lnTo>
                      <a:pt x="1641" y="0"/>
                    </a:lnTo>
                    <a:lnTo>
                      <a:pt x="1601" y="0"/>
                    </a:lnTo>
                    <a:lnTo>
                      <a:pt x="1560" y="0"/>
                    </a:lnTo>
                    <a:lnTo>
                      <a:pt x="1521" y="0"/>
                    </a:lnTo>
                    <a:lnTo>
                      <a:pt x="1481" y="0"/>
                    </a:lnTo>
                    <a:lnTo>
                      <a:pt x="1442" y="0"/>
                    </a:lnTo>
                    <a:lnTo>
                      <a:pt x="1402" y="0"/>
                    </a:lnTo>
                    <a:lnTo>
                      <a:pt x="1364" y="0"/>
                    </a:lnTo>
                    <a:lnTo>
                      <a:pt x="1325" y="0"/>
                    </a:lnTo>
                    <a:lnTo>
                      <a:pt x="1288" y="0"/>
                    </a:lnTo>
                    <a:lnTo>
                      <a:pt x="1251" y="0"/>
                    </a:lnTo>
                    <a:lnTo>
                      <a:pt x="1214" y="0"/>
                    </a:lnTo>
                    <a:lnTo>
                      <a:pt x="1178" y="0"/>
                    </a:lnTo>
                    <a:lnTo>
                      <a:pt x="1142" y="0"/>
                    </a:lnTo>
                    <a:lnTo>
                      <a:pt x="1107" y="0"/>
                    </a:lnTo>
                    <a:lnTo>
                      <a:pt x="1072" y="0"/>
                    </a:lnTo>
                    <a:lnTo>
                      <a:pt x="1037" y="0"/>
                    </a:lnTo>
                    <a:lnTo>
                      <a:pt x="1003" y="0"/>
                    </a:lnTo>
                    <a:lnTo>
                      <a:pt x="969" y="0"/>
                    </a:lnTo>
                    <a:lnTo>
                      <a:pt x="936" y="0"/>
                    </a:lnTo>
                    <a:lnTo>
                      <a:pt x="904" y="0"/>
                    </a:lnTo>
                    <a:lnTo>
                      <a:pt x="871" y="0"/>
                    </a:lnTo>
                    <a:lnTo>
                      <a:pt x="839" y="0"/>
                    </a:lnTo>
                    <a:lnTo>
                      <a:pt x="808" y="0"/>
                    </a:lnTo>
                    <a:lnTo>
                      <a:pt x="778" y="0"/>
                    </a:lnTo>
                    <a:lnTo>
                      <a:pt x="748" y="0"/>
                    </a:lnTo>
                    <a:lnTo>
                      <a:pt x="718" y="0"/>
                    </a:lnTo>
                    <a:lnTo>
                      <a:pt x="689" y="0"/>
                    </a:lnTo>
                    <a:lnTo>
                      <a:pt x="660" y="0"/>
                    </a:lnTo>
                    <a:lnTo>
                      <a:pt x="632" y="0"/>
                    </a:lnTo>
                    <a:lnTo>
                      <a:pt x="604" y="0"/>
                    </a:lnTo>
                    <a:lnTo>
                      <a:pt x="578" y="0"/>
                    </a:lnTo>
                    <a:lnTo>
                      <a:pt x="552" y="0"/>
                    </a:lnTo>
                    <a:lnTo>
                      <a:pt x="525" y="0"/>
                    </a:lnTo>
                    <a:lnTo>
                      <a:pt x="500" y="0"/>
                    </a:lnTo>
                    <a:lnTo>
                      <a:pt x="475" y="0"/>
                    </a:lnTo>
                    <a:lnTo>
                      <a:pt x="451" y="0"/>
                    </a:lnTo>
                    <a:lnTo>
                      <a:pt x="428" y="0"/>
                    </a:lnTo>
                    <a:lnTo>
                      <a:pt x="405" y="0"/>
                    </a:lnTo>
                    <a:lnTo>
                      <a:pt x="382" y="0"/>
                    </a:lnTo>
                    <a:lnTo>
                      <a:pt x="360" y="0"/>
                    </a:lnTo>
                    <a:lnTo>
                      <a:pt x="339" y="0"/>
                    </a:lnTo>
                    <a:lnTo>
                      <a:pt x="318" y="0"/>
                    </a:lnTo>
                    <a:lnTo>
                      <a:pt x="297" y="0"/>
                    </a:lnTo>
                    <a:lnTo>
                      <a:pt x="278" y="0"/>
                    </a:lnTo>
                    <a:lnTo>
                      <a:pt x="259" y="0"/>
                    </a:lnTo>
                    <a:lnTo>
                      <a:pt x="241" y="0"/>
                    </a:lnTo>
                    <a:lnTo>
                      <a:pt x="224" y="0"/>
                    </a:lnTo>
                    <a:lnTo>
                      <a:pt x="206" y="0"/>
                    </a:lnTo>
                    <a:lnTo>
                      <a:pt x="189" y="0"/>
                    </a:lnTo>
                    <a:lnTo>
                      <a:pt x="174" y="0"/>
                    </a:lnTo>
                    <a:lnTo>
                      <a:pt x="159" y="0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17" y="0"/>
                    </a:lnTo>
                    <a:lnTo>
                      <a:pt x="105" y="0"/>
                    </a:lnTo>
                    <a:lnTo>
                      <a:pt x="93" y="0"/>
                    </a:lnTo>
                    <a:lnTo>
                      <a:pt x="82" y="0"/>
                    </a:lnTo>
                    <a:lnTo>
                      <a:pt x="72" y="0"/>
                    </a:lnTo>
                    <a:lnTo>
                      <a:pt x="62" y="0"/>
                    </a:lnTo>
                    <a:lnTo>
                      <a:pt x="52" y="0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8"/>
                    </a:lnTo>
                    <a:lnTo>
                      <a:pt x="5" y="48"/>
                    </a:lnTo>
                    <a:lnTo>
                      <a:pt x="8" y="48"/>
                    </a:lnTo>
                    <a:lnTo>
                      <a:pt x="13" y="48"/>
                    </a:lnTo>
                    <a:lnTo>
                      <a:pt x="18" y="48"/>
                    </a:lnTo>
                    <a:lnTo>
                      <a:pt x="24" y="48"/>
                    </a:lnTo>
                    <a:lnTo>
                      <a:pt x="29" y="48"/>
                    </a:lnTo>
                    <a:lnTo>
                      <a:pt x="37" y="48"/>
                    </a:lnTo>
                    <a:lnTo>
                      <a:pt x="45" y="48"/>
                    </a:lnTo>
                    <a:lnTo>
                      <a:pt x="52" y="48"/>
                    </a:lnTo>
                    <a:lnTo>
                      <a:pt x="62" y="48"/>
                    </a:lnTo>
                    <a:lnTo>
                      <a:pt x="72" y="48"/>
                    </a:lnTo>
                    <a:lnTo>
                      <a:pt x="82" y="48"/>
                    </a:lnTo>
                    <a:lnTo>
                      <a:pt x="93" y="48"/>
                    </a:lnTo>
                    <a:lnTo>
                      <a:pt x="105" y="48"/>
                    </a:lnTo>
                    <a:lnTo>
                      <a:pt x="117" y="48"/>
                    </a:lnTo>
                    <a:lnTo>
                      <a:pt x="130" y="48"/>
                    </a:lnTo>
                    <a:lnTo>
                      <a:pt x="144" y="48"/>
                    </a:lnTo>
                    <a:lnTo>
                      <a:pt x="159" y="48"/>
                    </a:lnTo>
                    <a:lnTo>
                      <a:pt x="174" y="48"/>
                    </a:lnTo>
                    <a:lnTo>
                      <a:pt x="189" y="48"/>
                    </a:lnTo>
                    <a:lnTo>
                      <a:pt x="206" y="48"/>
                    </a:lnTo>
                    <a:lnTo>
                      <a:pt x="224" y="48"/>
                    </a:lnTo>
                    <a:lnTo>
                      <a:pt x="241" y="48"/>
                    </a:lnTo>
                    <a:lnTo>
                      <a:pt x="259" y="48"/>
                    </a:lnTo>
                    <a:lnTo>
                      <a:pt x="278" y="48"/>
                    </a:lnTo>
                    <a:lnTo>
                      <a:pt x="297" y="48"/>
                    </a:lnTo>
                    <a:lnTo>
                      <a:pt x="318" y="48"/>
                    </a:lnTo>
                    <a:lnTo>
                      <a:pt x="339" y="48"/>
                    </a:lnTo>
                    <a:lnTo>
                      <a:pt x="360" y="48"/>
                    </a:lnTo>
                    <a:lnTo>
                      <a:pt x="382" y="48"/>
                    </a:lnTo>
                    <a:lnTo>
                      <a:pt x="403" y="48"/>
                    </a:lnTo>
                    <a:lnTo>
                      <a:pt x="427" y="48"/>
                    </a:lnTo>
                    <a:lnTo>
                      <a:pt x="451" y="48"/>
                    </a:lnTo>
                    <a:lnTo>
                      <a:pt x="475" y="48"/>
                    </a:lnTo>
                    <a:lnTo>
                      <a:pt x="500" y="48"/>
                    </a:lnTo>
                    <a:lnTo>
                      <a:pt x="525" y="48"/>
                    </a:lnTo>
                    <a:lnTo>
                      <a:pt x="551" y="48"/>
                    </a:lnTo>
                    <a:lnTo>
                      <a:pt x="577" y="48"/>
                    </a:lnTo>
                    <a:lnTo>
                      <a:pt x="604" y="48"/>
                    </a:lnTo>
                    <a:lnTo>
                      <a:pt x="632" y="48"/>
                    </a:lnTo>
                    <a:lnTo>
                      <a:pt x="660" y="48"/>
                    </a:lnTo>
                    <a:lnTo>
                      <a:pt x="689" y="48"/>
                    </a:lnTo>
                    <a:lnTo>
                      <a:pt x="717" y="48"/>
                    </a:lnTo>
                    <a:lnTo>
                      <a:pt x="747" y="48"/>
                    </a:lnTo>
                    <a:lnTo>
                      <a:pt x="778" y="48"/>
                    </a:lnTo>
                    <a:lnTo>
                      <a:pt x="808" y="48"/>
                    </a:lnTo>
                    <a:lnTo>
                      <a:pt x="839" y="48"/>
                    </a:lnTo>
                    <a:lnTo>
                      <a:pt x="871" y="48"/>
                    </a:lnTo>
                    <a:lnTo>
                      <a:pt x="903" y="48"/>
                    </a:lnTo>
                    <a:lnTo>
                      <a:pt x="936" y="48"/>
                    </a:lnTo>
                    <a:lnTo>
                      <a:pt x="969" y="48"/>
                    </a:lnTo>
                    <a:lnTo>
                      <a:pt x="1003" y="48"/>
                    </a:lnTo>
                    <a:lnTo>
                      <a:pt x="1037" y="48"/>
                    </a:lnTo>
                    <a:lnTo>
                      <a:pt x="1071" y="48"/>
                    </a:lnTo>
                    <a:lnTo>
                      <a:pt x="1106" y="48"/>
                    </a:lnTo>
                    <a:lnTo>
                      <a:pt x="1141" y="48"/>
                    </a:lnTo>
                    <a:lnTo>
                      <a:pt x="1177" y="48"/>
                    </a:lnTo>
                    <a:lnTo>
                      <a:pt x="1213" y="48"/>
                    </a:lnTo>
                    <a:lnTo>
                      <a:pt x="1251" y="48"/>
                    </a:lnTo>
                    <a:lnTo>
                      <a:pt x="1288" y="48"/>
                    </a:lnTo>
                    <a:lnTo>
                      <a:pt x="1325" y="48"/>
                    </a:lnTo>
                    <a:lnTo>
                      <a:pt x="1364" y="48"/>
                    </a:lnTo>
                    <a:lnTo>
                      <a:pt x="1402" y="48"/>
                    </a:lnTo>
                    <a:lnTo>
                      <a:pt x="1441" y="48"/>
                    </a:lnTo>
                    <a:lnTo>
                      <a:pt x="1480" y="48"/>
                    </a:lnTo>
                    <a:lnTo>
                      <a:pt x="1520" y="48"/>
                    </a:lnTo>
                    <a:lnTo>
                      <a:pt x="1560" y="48"/>
                    </a:lnTo>
                    <a:lnTo>
                      <a:pt x="1601" y="48"/>
                    </a:lnTo>
                    <a:lnTo>
                      <a:pt x="1641" y="48"/>
                    </a:lnTo>
                    <a:lnTo>
                      <a:pt x="1683" y="48"/>
                    </a:lnTo>
                    <a:lnTo>
                      <a:pt x="1725" y="48"/>
                    </a:lnTo>
                    <a:lnTo>
                      <a:pt x="1766" y="48"/>
                    </a:lnTo>
                    <a:lnTo>
                      <a:pt x="1808" y="48"/>
                    </a:lnTo>
                    <a:lnTo>
                      <a:pt x="1851" y="48"/>
                    </a:lnTo>
                    <a:lnTo>
                      <a:pt x="1895" y="48"/>
                    </a:lnTo>
                    <a:lnTo>
                      <a:pt x="1938" y="48"/>
                    </a:lnTo>
                    <a:lnTo>
                      <a:pt x="1982" y="48"/>
                    </a:lnTo>
                    <a:lnTo>
                      <a:pt x="2025" y="48"/>
                    </a:lnTo>
                    <a:lnTo>
                      <a:pt x="2070" y="48"/>
                    </a:lnTo>
                    <a:lnTo>
                      <a:pt x="2115" y="48"/>
                    </a:lnTo>
                    <a:lnTo>
                      <a:pt x="2160" y="48"/>
                    </a:lnTo>
                    <a:lnTo>
                      <a:pt x="2205" y="48"/>
                    </a:lnTo>
                    <a:lnTo>
                      <a:pt x="2252" y="48"/>
                    </a:lnTo>
                    <a:lnTo>
                      <a:pt x="2298" y="48"/>
                    </a:lnTo>
                    <a:lnTo>
                      <a:pt x="2344" y="48"/>
                    </a:lnTo>
                    <a:lnTo>
                      <a:pt x="2391" y="48"/>
                    </a:lnTo>
                    <a:lnTo>
                      <a:pt x="2438" y="48"/>
                    </a:lnTo>
                    <a:lnTo>
                      <a:pt x="2485" y="48"/>
                    </a:lnTo>
                    <a:lnTo>
                      <a:pt x="2532" y="48"/>
                    </a:lnTo>
                    <a:lnTo>
                      <a:pt x="2581" y="48"/>
                    </a:lnTo>
                    <a:lnTo>
                      <a:pt x="2628" y="48"/>
                    </a:lnTo>
                    <a:lnTo>
                      <a:pt x="2676" y="48"/>
                    </a:lnTo>
                    <a:lnTo>
                      <a:pt x="2726" y="48"/>
                    </a:lnTo>
                    <a:lnTo>
                      <a:pt x="2774" y="48"/>
                    </a:lnTo>
                    <a:lnTo>
                      <a:pt x="2823" y="48"/>
                    </a:lnTo>
                    <a:lnTo>
                      <a:pt x="2873" y="48"/>
                    </a:lnTo>
                    <a:lnTo>
                      <a:pt x="2922" y="48"/>
                    </a:lnTo>
                    <a:lnTo>
                      <a:pt x="2973" y="48"/>
                    </a:lnTo>
                    <a:lnTo>
                      <a:pt x="3022" y="48"/>
                    </a:lnTo>
                    <a:lnTo>
                      <a:pt x="3072" y="48"/>
                    </a:lnTo>
                    <a:lnTo>
                      <a:pt x="3123" y="48"/>
                    </a:lnTo>
                    <a:lnTo>
                      <a:pt x="3173" y="48"/>
                    </a:lnTo>
                    <a:lnTo>
                      <a:pt x="3225" y="48"/>
                    </a:lnTo>
                    <a:lnTo>
                      <a:pt x="3275" y="48"/>
                    </a:lnTo>
                    <a:lnTo>
                      <a:pt x="3327" y="48"/>
                    </a:lnTo>
                    <a:lnTo>
                      <a:pt x="3379" y="48"/>
                    </a:lnTo>
                    <a:lnTo>
                      <a:pt x="3430" y="48"/>
                    </a:lnTo>
                    <a:lnTo>
                      <a:pt x="3483" y="48"/>
                    </a:lnTo>
                    <a:lnTo>
                      <a:pt x="3534" y="48"/>
                    </a:lnTo>
                    <a:lnTo>
                      <a:pt x="3587" y="48"/>
                    </a:lnTo>
                    <a:lnTo>
                      <a:pt x="3639" y="48"/>
                    </a:lnTo>
                    <a:lnTo>
                      <a:pt x="3691" y="48"/>
                    </a:lnTo>
                    <a:lnTo>
                      <a:pt x="3744" y="48"/>
                    </a:lnTo>
                    <a:lnTo>
                      <a:pt x="3798" y="48"/>
                    </a:lnTo>
                    <a:lnTo>
                      <a:pt x="3850" y="48"/>
                    </a:lnTo>
                    <a:lnTo>
                      <a:pt x="3903" y="48"/>
                    </a:lnTo>
                    <a:lnTo>
                      <a:pt x="3957" y="48"/>
                    </a:lnTo>
                    <a:lnTo>
                      <a:pt x="4011" y="48"/>
                    </a:lnTo>
                    <a:lnTo>
                      <a:pt x="4064" y="48"/>
                    </a:lnTo>
                    <a:lnTo>
                      <a:pt x="4118" y="48"/>
                    </a:lnTo>
                    <a:lnTo>
                      <a:pt x="4172" y="48"/>
                    </a:lnTo>
                    <a:lnTo>
                      <a:pt x="4226" y="48"/>
                    </a:lnTo>
                    <a:lnTo>
                      <a:pt x="4280" y="48"/>
                    </a:lnTo>
                    <a:lnTo>
                      <a:pt x="4333" y="48"/>
                    </a:lnTo>
                    <a:lnTo>
                      <a:pt x="4388" y="48"/>
                    </a:lnTo>
                    <a:lnTo>
                      <a:pt x="4442" y="48"/>
                    </a:lnTo>
                    <a:lnTo>
                      <a:pt x="4497" y="48"/>
                    </a:lnTo>
                    <a:lnTo>
                      <a:pt x="4551" y="48"/>
                    </a:lnTo>
                    <a:lnTo>
                      <a:pt x="4605" y="48"/>
                    </a:lnTo>
                    <a:lnTo>
                      <a:pt x="4660" y="48"/>
                    </a:lnTo>
                    <a:lnTo>
                      <a:pt x="4715" y="48"/>
                    </a:lnTo>
                    <a:lnTo>
                      <a:pt x="4770" y="48"/>
                    </a:lnTo>
                    <a:lnTo>
                      <a:pt x="4825" y="48"/>
                    </a:lnTo>
                    <a:lnTo>
                      <a:pt x="4880" y="48"/>
                    </a:lnTo>
                    <a:lnTo>
                      <a:pt x="4935" y="48"/>
                    </a:lnTo>
                    <a:lnTo>
                      <a:pt x="4990" y="48"/>
                    </a:lnTo>
                    <a:lnTo>
                      <a:pt x="5044" y="48"/>
                    </a:lnTo>
                    <a:lnTo>
                      <a:pt x="5099" y="48"/>
                    </a:lnTo>
                    <a:lnTo>
                      <a:pt x="5154" y="48"/>
                    </a:lnTo>
                    <a:lnTo>
                      <a:pt x="5209" y="48"/>
                    </a:lnTo>
                    <a:lnTo>
                      <a:pt x="5264" y="48"/>
                    </a:lnTo>
                    <a:lnTo>
                      <a:pt x="5319" y="48"/>
                    </a:lnTo>
                    <a:lnTo>
                      <a:pt x="5373" y="48"/>
                    </a:lnTo>
                    <a:lnTo>
                      <a:pt x="5429" y="48"/>
                    </a:lnTo>
                    <a:lnTo>
                      <a:pt x="5483" y="48"/>
                    </a:lnTo>
                    <a:lnTo>
                      <a:pt x="5538" y="48"/>
                    </a:lnTo>
                    <a:lnTo>
                      <a:pt x="5593" y="48"/>
                    </a:lnTo>
                    <a:lnTo>
                      <a:pt x="5648" y="48"/>
                    </a:lnTo>
                    <a:lnTo>
                      <a:pt x="5703" y="48"/>
                    </a:lnTo>
                    <a:lnTo>
                      <a:pt x="5758" y="48"/>
                    </a:lnTo>
                    <a:lnTo>
                      <a:pt x="5813" y="48"/>
                    </a:lnTo>
                    <a:lnTo>
                      <a:pt x="5868" y="48"/>
                    </a:lnTo>
                    <a:lnTo>
                      <a:pt x="5922" y="48"/>
                    </a:lnTo>
                    <a:lnTo>
                      <a:pt x="5977" y="48"/>
                    </a:lnTo>
                    <a:lnTo>
                      <a:pt x="6031" y="48"/>
                    </a:lnTo>
                    <a:lnTo>
                      <a:pt x="6086" y="48"/>
                    </a:lnTo>
                    <a:lnTo>
                      <a:pt x="6141" y="48"/>
                    </a:lnTo>
                    <a:lnTo>
                      <a:pt x="6195" y="48"/>
                    </a:lnTo>
                    <a:lnTo>
                      <a:pt x="6249" y="48"/>
                    </a:lnTo>
                    <a:lnTo>
                      <a:pt x="6303" y="48"/>
                    </a:lnTo>
                    <a:lnTo>
                      <a:pt x="6358" y="48"/>
                    </a:lnTo>
                    <a:lnTo>
                      <a:pt x="6412" y="48"/>
                    </a:lnTo>
                    <a:lnTo>
                      <a:pt x="6466" y="48"/>
                    </a:lnTo>
                    <a:lnTo>
                      <a:pt x="6519" y="48"/>
                    </a:lnTo>
                    <a:lnTo>
                      <a:pt x="6573" y="48"/>
                    </a:lnTo>
                    <a:lnTo>
                      <a:pt x="6627" y="48"/>
                    </a:lnTo>
                    <a:lnTo>
                      <a:pt x="6681" y="48"/>
                    </a:lnTo>
                    <a:lnTo>
                      <a:pt x="6733" y="48"/>
                    </a:lnTo>
                    <a:lnTo>
                      <a:pt x="6787" y="48"/>
                    </a:lnTo>
                    <a:lnTo>
                      <a:pt x="6840" y="48"/>
                    </a:lnTo>
                    <a:lnTo>
                      <a:pt x="6892" y="48"/>
                    </a:lnTo>
                    <a:lnTo>
                      <a:pt x="6945" y="48"/>
                    </a:lnTo>
                    <a:lnTo>
                      <a:pt x="6998" y="48"/>
                    </a:lnTo>
                    <a:lnTo>
                      <a:pt x="7051" y="48"/>
                    </a:lnTo>
                    <a:lnTo>
                      <a:pt x="7103" y="48"/>
                    </a:lnTo>
                    <a:lnTo>
                      <a:pt x="7155" y="48"/>
                    </a:lnTo>
                    <a:lnTo>
                      <a:pt x="7206" y="48"/>
                    </a:lnTo>
                    <a:lnTo>
                      <a:pt x="7258" y="48"/>
                    </a:lnTo>
                    <a:lnTo>
                      <a:pt x="7310" y="48"/>
                    </a:lnTo>
                    <a:lnTo>
                      <a:pt x="7361" y="48"/>
                    </a:lnTo>
                    <a:lnTo>
                      <a:pt x="7413" y="48"/>
                    </a:lnTo>
                    <a:lnTo>
                      <a:pt x="7463" y="48"/>
                    </a:lnTo>
                    <a:lnTo>
                      <a:pt x="7514" y="48"/>
                    </a:lnTo>
                    <a:lnTo>
                      <a:pt x="7565" y="48"/>
                    </a:lnTo>
                    <a:lnTo>
                      <a:pt x="7615" y="48"/>
                    </a:lnTo>
                    <a:lnTo>
                      <a:pt x="7665" y="48"/>
                    </a:lnTo>
                    <a:lnTo>
                      <a:pt x="7714" y="48"/>
                    </a:lnTo>
                    <a:lnTo>
                      <a:pt x="7765" y="48"/>
                    </a:lnTo>
                    <a:lnTo>
                      <a:pt x="7814" y="48"/>
                    </a:lnTo>
                    <a:lnTo>
                      <a:pt x="7863" y="48"/>
                    </a:lnTo>
                    <a:lnTo>
                      <a:pt x="7912" y="48"/>
                    </a:lnTo>
                    <a:lnTo>
                      <a:pt x="7960" y="48"/>
                    </a:lnTo>
                    <a:lnTo>
                      <a:pt x="8009" y="48"/>
                    </a:lnTo>
                    <a:lnTo>
                      <a:pt x="8057" y="48"/>
                    </a:lnTo>
                    <a:lnTo>
                      <a:pt x="8105" y="48"/>
                    </a:lnTo>
                    <a:lnTo>
                      <a:pt x="8152" y="48"/>
                    </a:lnTo>
                    <a:lnTo>
                      <a:pt x="8200" y="48"/>
                    </a:lnTo>
                    <a:lnTo>
                      <a:pt x="8247" y="48"/>
                    </a:lnTo>
                    <a:lnTo>
                      <a:pt x="8293" y="48"/>
                    </a:lnTo>
                    <a:lnTo>
                      <a:pt x="8340" y="48"/>
                    </a:lnTo>
                    <a:lnTo>
                      <a:pt x="8386" y="48"/>
                    </a:lnTo>
                    <a:lnTo>
                      <a:pt x="8431" y="48"/>
                    </a:lnTo>
                    <a:lnTo>
                      <a:pt x="8477" y="48"/>
                    </a:lnTo>
                    <a:lnTo>
                      <a:pt x="8522" y="48"/>
                    </a:lnTo>
                    <a:lnTo>
                      <a:pt x="8567" y="48"/>
                    </a:lnTo>
                    <a:lnTo>
                      <a:pt x="8611" y="48"/>
                    </a:lnTo>
                    <a:lnTo>
                      <a:pt x="8655" y="48"/>
                    </a:lnTo>
                    <a:lnTo>
                      <a:pt x="8699" y="48"/>
                    </a:lnTo>
                    <a:lnTo>
                      <a:pt x="8743" y="48"/>
                    </a:lnTo>
                    <a:lnTo>
                      <a:pt x="8786" y="48"/>
                    </a:lnTo>
                    <a:lnTo>
                      <a:pt x="8828" y="48"/>
                    </a:lnTo>
                    <a:lnTo>
                      <a:pt x="8871" y="48"/>
                    </a:lnTo>
                    <a:lnTo>
                      <a:pt x="8913" y="48"/>
                    </a:lnTo>
                    <a:lnTo>
                      <a:pt x="8955" y="48"/>
                    </a:lnTo>
                    <a:lnTo>
                      <a:pt x="8996" y="48"/>
                    </a:lnTo>
                    <a:lnTo>
                      <a:pt x="9037" y="48"/>
                    </a:lnTo>
                    <a:lnTo>
                      <a:pt x="9077" y="48"/>
                    </a:lnTo>
                    <a:lnTo>
                      <a:pt x="9117" y="48"/>
                    </a:lnTo>
                    <a:lnTo>
                      <a:pt x="9158" y="48"/>
                    </a:lnTo>
                    <a:lnTo>
                      <a:pt x="9196" y="48"/>
                    </a:lnTo>
                    <a:lnTo>
                      <a:pt x="9235" y="48"/>
                    </a:lnTo>
                    <a:lnTo>
                      <a:pt x="9274" y="48"/>
                    </a:lnTo>
                    <a:lnTo>
                      <a:pt x="9312" y="48"/>
                    </a:lnTo>
                    <a:lnTo>
                      <a:pt x="9350" y="48"/>
                    </a:lnTo>
                    <a:lnTo>
                      <a:pt x="9387" y="48"/>
                    </a:lnTo>
                    <a:lnTo>
                      <a:pt x="9423" y="48"/>
                    </a:lnTo>
                    <a:lnTo>
                      <a:pt x="9459" y="48"/>
                    </a:lnTo>
                    <a:lnTo>
                      <a:pt x="9496" y="48"/>
                    </a:lnTo>
                    <a:lnTo>
                      <a:pt x="9531" y="48"/>
                    </a:lnTo>
                    <a:lnTo>
                      <a:pt x="9566" y="48"/>
                    </a:lnTo>
                    <a:lnTo>
                      <a:pt x="9601" y="48"/>
                    </a:lnTo>
                    <a:lnTo>
                      <a:pt x="9635" y="48"/>
                    </a:lnTo>
                    <a:lnTo>
                      <a:pt x="9668" y="48"/>
                    </a:lnTo>
                    <a:lnTo>
                      <a:pt x="9702" y="48"/>
                    </a:lnTo>
                    <a:lnTo>
                      <a:pt x="9734" y="48"/>
                    </a:lnTo>
                    <a:lnTo>
                      <a:pt x="9767" y="48"/>
                    </a:lnTo>
                    <a:lnTo>
                      <a:pt x="9797" y="48"/>
                    </a:lnTo>
                    <a:lnTo>
                      <a:pt x="9829" y="48"/>
                    </a:lnTo>
                    <a:lnTo>
                      <a:pt x="9860" y="48"/>
                    </a:lnTo>
                    <a:lnTo>
                      <a:pt x="9890" y="48"/>
                    </a:lnTo>
                    <a:lnTo>
                      <a:pt x="9919" y="48"/>
                    </a:lnTo>
                    <a:lnTo>
                      <a:pt x="9949" y="48"/>
                    </a:lnTo>
                    <a:lnTo>
                      <a:pt x="9977" y="48"/>
                    </a:lnTo>
                    <a:lnTo>
                      <a:pt x="10005" y="48"/>
                    </a:lnTo>
                    <a:lnTo>
                      <a:pt x="10033" y="48"/>
                    </a:lnTo>
                    <a:lnTo>
                      <a:pt x="10060" y="48"/>
                    </a:lnTo>
                    <a:lnTo>
                      <a:pt x="10086" y="48"/>
                    </a:lnTo>
                    <a:lnTo>
                      <a:pt x="10112" y="48"/>
                    </a:lnTo>
                    <a:lnTo>
                      <a:pt x="10138" y="48"/>
                    </a:lnTo>
                    <a:lnTo>
                      <a:pt x="10163" y="48"/>
                    </a:lnTo>
                    <a:lnTo>
                      <a:pt x="10187" y="48"/>
                    </a:lnTo>
                    <a:lnTo>
                      <a:pt x="10210" y="48"/>
                    </a:lnTo>
                    <a:lnTo>
                      <a:pt x="10233" y="48"/>
                    </a:lnTo>
                    <a:lnTo>
                      <a:pt x="10256" y="48"/>
                    </a:lnTo>
                    <a:lnTo>
                      <a:pt x="10278" y="48"/>
                    </a:lnTo>
                    <a:lnTo>
                      <a:pt x="10299" y="48"/>
                    </a:lnTo>
                    <a:lnTo>
                      <a:pt x="10320" y="48"/>
                    </a:lnTo>
                    <a:lnTo>
                      <a:pt x="10339" y="48"/>
                    </a:lnTo>
                    <a:lnTo>
                      <a:pt x="10359" y="48"/>
                    </a:lnTo>
                    <a:lnTo>
                      <a:pt x="10378" y="48"/>
                    </a:lnTo>
                    <a:lnTo>
                      <a:pt x="10397" y="48"/>
                    </a:lnTo>
                    <a:lnTo>
                      <a:pt x="10414" y="48"/>
                    </a:lnTo>
                    <a:lnTo>
                      <a:pt x="10431" y="48"/>
                    </a:lnTo>
                    <a:lnTo>
                      <a:pt x="10447" y="48"/>
                    </a:lnTo>
                    <a:lnTo>
                      <a:pt x="10463" y="48"/>
                    </a:lnTo>
                    <a:lnTo>
                      <a:pt x="10479" y="48"/>
                    </a:lnTo>
                    <a:lnTo>
                      <a:pt x="10493" y="48"/>
                    </a:lnTo>
                    <a:lnTo>
                      <a:pt x="10506" y="48"/>
                    </a:lnTo>
                    <a:lnTo>
                      <a:pt x="10519" y="48"/>
                    </a:lnTo>
                    <a:lnTo>
                      <a:pt x="10533" y="48"/>
                    </a:lnTo>
                    <a:lnTo>
                      <a:pt x="10544" y="48"/>
                    </a:lnTo>
                    <a:lnTo>
                      <a:pt x="10556" y="48"/>
                    </a:lnTo>
                    <a:lnTo>
                      <a:pt x="10566" y="48"/>
                    </a:lnTo>
                    <a:lnTo>
                      <a:pt x="10575" y="48"/>
                    </a:lnTo>
                    <a:lnTo>
                      <a:pt x="10584" y="48"/>
                    </a:lnTo>
                    <a:lnTo>
                      <a:pt x="10593" y="48"/>
                    </a:lnTo>
                    <a:lnTo>
                      <a:pt x="10601" y="48"/>
                    </a:lnTo>
                    <a:lnTo>
                      <a:pt x="10607" y="48"/>
                    </a:lnTo>
                    <a:lnTo>
                      <a:pt x="10614" y="48"/>
                    </a:lnTo>
                    <a:lnTo>
                      <a:pt x="10619" y="48"/>
                    </a:lnTo>
                    <a:lnTo>
                      <a:pt x="10624" y="48"/>
                    </a:lnTo>
                    <a:lnTo>
                      <a:pt x="10628" y="48"/>
                    </a:lnTo>
                    <a:lnTo>
                      <a:pt x="10631" y="48"/>
                    </a:lnTo>
                    <a:lnTo>
                      <a:pt x="10635" y="48"/>
                    </a:lnTo>
                    <a:lnTo>
                      <a:pt x="10636" y="48"/>
                    </a:lnTo>
                    <a:lnTo>
                      <a:pt x="10637" y="48"/>
                    </a:lnTo>
                    <a:lnTo>
                      <a:pt x="10638" y="48"/>
                    </a:lnTo>
                    <a:lnTo>
                      <a:pt x="10639" y="48"/>
                    </a:lnTo>
                    <a:lnTo>
                      <a:pt x="10641" y="48"/>
                    </a:lnTo>
                    <a:lnTo>
                      <a:pt x="10642" y="48"/>
                    </a:lnTo>
                    <a:lnTo>
                      <a:pt x="10641" y="32"/>
                    </a:lnTo>
                    <a:lnTo>
                      <a:pt x="10641" y="16"/>
                    </a:lnTo>
                    <a:lnTo>
                      <a:pt x="10641" y="0"/>
                    </a:lnTo>
                  </a:path>
                </a:pathLst>
              </a:custGeom>
              <a:solidFill>
                <a:srgbClr val="0000FF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pic>
            <p:nvPicPr>
              <p:cNvPr id="46" name="Picture 3">
                <a:extLst>
                  <a:ext uri="{FF2B5EF4-FFF2-40B4-BE49-F238E27FC236}">
                    <a16:creationId xmlns:a16="http://schemas.microsoft.com/office/drawing/2014/main" id="{83C1484B-B6F8-4CDC-8923-2DDA4ADE2A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8679" y="6367699"/>
                <a:ext cx="1724025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4" name="Picture 43" descr="A close up of a logo&#10;&#10;Description automatically generated">
              <a:extLst>
                <a:ext uri="{FF2B5EF4-FFF2-40B4-BE49-F238E27FC236}">
                  <a16:creationId xmlns:a16="http://schemas.microsoft.com/office/drawing/2014/main" id="{F4344833-7C81-49AA-8C02-E5B5B6893D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3105" y="4368331"/>
              <a:ext cx="3075040" cy="342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0806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0.00046 L -0.02865 0.00555 L -0.05157 0.00694 L -0.0724 0.00555 L -0.09323 0.00555 L -0.12552 0.00417 L -0.17761 0.00555 L -0.23073 0.00139 L -0.27865 -0.0125 L -0.31094 -0.03611 L -0.32865 -0.05972 L -0.34844 -0.0875 L -0.36302 -0.13472 L -0.36511 -0.16111 L -0.36198 -0.20139 L -0.35157 -0.23472 L -0.33698 -0.26945 L -0.31615 -0.29306 " pathEditMode="relative" rAng="0" ptsTypes="AAAAAAAAAAAAAAAAAA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47" y="-1435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03 -0.00579 L 0.03073 -0.02731 L 0.04063 -0.03565 L 0.05018 -0.04421 L 0.05695 -0.05092 L 0.06667 -0.05787 L 0.07552 -0.06551 L 0.08872 -0.0669 L 0.09844 -0.06643 L 0.1033 -0.06759 L 0.11268 -0.06898 L 0.12448 -0.06852 L 0.13351 -0.06852 L 0.14167 -0.06852 L 0.14844 -0.06967 L 0.15695 -0.06967 L 0.16615 -0.07639 L 0.1724 -0.07778 L 0.22726 -0.07731 " pathEditMode="relative" rAng="0" ptsTypes="AAAAAAAAAAAAAAAAAAA">
                                      <p:cBhvr>
                                        <p:cTn id="2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03" y="-3611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0.26232 0.0013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08" y="6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24 -7.40741E-7 L 0.03941 0.00903 L 0.04045 0.00926 L 0.05399 0.01134 L 0.06424 0.0125 L 0.07691 0.01273 L 0.09045 0.01806 L 0.10278 0.025 L 0.11528 0.03287 L 0.12205 0.03889 L 0.12778 0.04375 L 0.13629 0.0507 L 0.1441 0.05695 L 0.14653 0.05926 L 0.15191 0.06134 L 0.15868 0.0662 L 0.16493 0.07176 L 0.17014 0.07384 " pathEditMode="relative" rAng="0" ptsTypes="AAAAAAAAAAAAAAAAAA">
                                      <p:cBhvr>
                                        <p:cTn id="4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95" y="3681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00764 L 0.03628 0.04328 L 0.04791 0.07847 L 0.05764 0.11736 L 0.05729 0.15208 L 0.05034 0.19305 L 0.04149 0.21666 L 0.0243 0.24606 L -0.0007 0.2743 L -0.02709 0.28981 L -0.05573 0.30162 L -0.08854 0.30787 L -0.12778 0.30995 L -0.14063 0.30926 L -0.44861 0.31134 L -0.52865 0.30926 L -0.57969 0.30139 L -0.59948 0.29305 L -0.61841 0.28333 L -0.63611 0.26944 L -0.65573 0.24861 L -0.67604 0.21319 L -0.68768 0.17014 L -0.69011 0.11736 L -0.68091 0.075 L -0.6658 0.03981 L -0.63872 0.00625 " pathEditMode="relative" rAng="0" ptsTypes="AAAAAAAAAAAAAAAAAAAAAAAAAAA">
                                      <p:cBhvr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13" y="15116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03 -0.00579 L 0.029 -0.01806 L 0.03525 -0.02199 L 0.04115 -0.02616 L 0.04688 -0.03102 L 0.05868 -0.04097 L 0.06962 -0.04861 L 0.08177 -0.05347 L 0.09011 -0.05833 L 0.10348 -0.06111 L 0.11615 -0.06111 L 0.13021 -0.06111 L 0.13681 -0.06389 L 0.1415 -0.06505 L 0.14688 -0.06644 L 0.15 -0.06667 L 0.15695 -0.06968 L 0.16615 -0.07639 L 0.1724 -0.07778 L 0.22726 -0.07732 " pathEditMode="relative" rAng="0" ptsTypes="AAAAAAAAAAAAAAAAAAAA">
                                      <p:cBhvr>
                                        <p:cTn id="6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03" y="-3611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0.26232 0.00139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08" y="69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24 -7.40741E-7 L 0.03837 0.0132 L 0.04913 0.01597 L 0.06163 0.01829 L 0.06997 0.01968 L 0.08142 0.03495 L 0.09549 0.04051 L 0.10972 0.03912 L 0.12066 0.04653 L 0.12952 0.05347 L 0.13889 0.05926 L 0.15035 0.06273 L 0.15504 0.06482 L 0.15903 0.06597 L 0.16233 0.06829 L 0.16493 0.07176 L 0.17014 0.07384 " pathEditMode="relative" rAng="0" ptsTypes="AAAAAAAAAAAAAAAAA">
                                      <p:cBhvr>
                                        <p:cTn id="8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95" y="3681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0"/>
                            </p:stCondLst>
                            <p:childTnLst>
                              <p:par>
                                <p:cTn id="9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2 0.00764 L 0.03629 0.04329 L 0.05035 0.07431 L 0.05764 0.11736 L 0.05729 0.15208 L 0.05035 0.19306 L 0.0415 0.21667 L 0.02431 0.24607 L -0.00069 0.27431 L -0.02708 0.28982 L -0.05573 0.30162 L -0.08854 0.30787 L -0.12777 0.30995 L -0.14062 0.30926 L -0.44861 0.31134 L -0.52864 0.30926 L -0.57968 0.30139 L -0.59948 0.29306 L -0.6184 0.28333 L -0.63611 0.26945 L -0.65573 0.24861 L -0.67604 0.2132 L -0.68767 0.17014 L -0.6901 0.11736 L -0.6809 0.075 L -0.6658 0.03982 L -0.63871 0.00625 " pathEditMode="relative" rAng="0" ptsTypes="AAAAAAAAAAAAAAAAAAAAAAAAAAA">
                                      <p:cBhvr>
                                        <p:cTn id="9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13" y="15116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03 -0.00579 L 0.0283 -0.01621 L 0.03802 -0.02315 L 0.04775 -0.02963 L 0.05782 -0.03565 L 0.07066 -0.03519 L 0.08247 -0.0375 L 0.0908 -0.04584 L 0.09879 -0.05602 L 0.10955 -0.05787 L 0.12066 -0.05834 L 0.13316 -0.06158 L 0.14462 -0.06713 L 0.15504 -0.075 L 0.16615 -0.07639 L 0.1724 -0.07778 L 0.22726 -0.07732 " pathEditMode="relative" rAng="0" ptsTypes="AAAAAAAAAAAAAAAAA">
                                      <p:cBhvr>
                                        <p:cTn id="10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03" y="-3611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2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0.26232 0.00139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08" y="69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8" presetID="16" presetClass="exit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2 0.00764 L 0.03629 0.04329 L 0.05191 0.07523 L 0.05764 0.11736 L 0.05729 0.15209 L 0.05035 0.19306 L 0.0415 0.21667 L 0.02431 0.24607 L -0.00069 0.27431 L -0.02708 0.28982 L -0.05573 0.30162 L -0.08854 0.30787 L -0.12777 0.30996 L -0.14062 0.30926 L -0.44861 0.31135 L -0.52864 0.30926 L -0.57968 0.30139 L -0.59948 0.29306 L -0.6184 0.28334 L -0.63611 0.26945 L -0.65573 0.24861 L -0.67604 0.2132 L -0.68767 0.17014 L -0.6901 0.11736 L -0.6809 0.075 L -0.6658 0.03982 L -0.63871 0.00625 " pathEditMode="relative" rAng="0" ptsTypes="AAAAAAAAAAAAAAAAAAAAAAAAAAA">
                                      <p:cBhvr>
                                        <p:cTn id="1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13" y="15116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03 -0.00578 L 0.02292 -0.00393 L 0.03854 -0.01041 L 0.05347 -0.01967 L 0.07396 -0.0206 L 0.08785 -0.02477 L 0.09792 -0.03125 L 0.11146 -0.04282 L 0.12257 -0.05115 L 0.1382 -0.05393 L 0.15451 -0.06504 L 0.16667 -0.0743 L 0.1724 -0.07778 L 0.22726 -0.07731 " pathEditMode="relative" rAng="0" ptsTypes="AAAAAAAAAAAAAA">
                                      <p:cBhvr>
                                        <p:cTn id="13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03" y="-3519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3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0.26232 0.00139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08" y="69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23 3.7037E-6 L 0.02291 -0.01042 L 0.04444 -0.01135 L 0.06128 -0.01505 L 0.0875 -0.02338 L 0.1118 -0.03079 L 0.13264 -0.0419 L 0.16527 -0.05301 " pathEditMode="relative" rAng="0" ptsTypes="AAAAAAAA">
                                      <p:cBhvr>
                                        <p:cTn id="15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52" y="-2662"/>
                                    </p:animMotion>
                                  </p:childTnLst>
                                </p:cTn>
                              </p:par>
                              <p:par>
                                <p:cTn id="158" presetID="16" presetClass="exit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5" grpId="0" animBg="1"/>
      <p:bldP spid="15" grpId="1" animBg="1"/>
      <p:bldP spid="15" grpId="2" animBg="1"/>
      <p:bldP spid="18" grpId="0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  <p:bldP spid="31" grpId="0" animBg="1"/>
      <p:bldP spid="31" grpId="1" animBg="1"/>
      <p:bldP spid="31" grpId="2" animBg="1"/>
      <p:bldP spid="11" grpId="0" animBg="1"/>
      <p:bldP spid="11" grpId="1" animBg="1"/>
      <p:bldP spid="35" grpId="0" animBg="1"/>
      <p:bldP spid="35" grpId="1" animBg="1"/>
      <p:bldP spid="35" grpId="2" animBg="1"/>
      <p:bldP spid="36" grpId="0" animBg="1"/>
      <p:bldP spid="37" grpId="0" animBg="1"/>
      <p:bldP spid="37" grpId="1" animBg="1"/>
      <p:bldP spid="37" grpId="2" animBg="1"/>
      <p:bldP spid="38" grpId="0" animBg="1"/>
      <p:bldP spid="39" grpId="0" animBg="1"/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598" y="84126"/>
            <a:ext cx="9001957" cy="773283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The C</a:t>
            </a:r>
            <a:r>
              <a:rPr lang="en-US" sz="2800" dirty="0">
                <a:sym typeface="Symbol"/>
              </a:rPr>
              <a:t>BETA project is under commissioning at Cornell University </a:t>
            </a:r>
            <a:br>
              <a:rPr lang="en-US" sz="2800" dirty="0">
                <a:sym typeface="Symbol"/>
              </a:rPr>
            </a:br>
            <a:r>
              <a:rPr lang="en-US" sz="2800" dirty="0">
                <a:sym typeface="Symbol"/>
              </a:rPr>
              <a:t>It may serve as a prototype for the </a:t>
            </a:r>
            <a:r>
              <a:rPr lang="en-US" sz="2800" dirty="0" err="1">
                <a:sym typeface="Symbol"/>
              </a:rPr>
              <a:t>eRHIC</a:t>
            </a:r>
            <a:r>
              <a:rPr lang="en-US" sz="2800" dirty="0">
                <a:sym typeface="Symbol"/>
              </a:rPr>
              <a:t> project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1" y="1092608"/>
            <a:ext cx="7230484" cy="37343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1440" y="982412"/>
            <a:ext cx="4407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Injection: 6 MeV e</a:t>
            </a:r>
            <a:r>
              <a:rPr lang="en-US" baseline="30000" dirty="0"/>
              <a:t>- </a:t>
            </a:r>
            <a:r>
              <a:rPr lang="en-US" dirty="0"/>
              <a:t>100 mA rep-rate 325 MHz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2153" y="2079775"/>
            <a:ext cx="2501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1.3 GHz 16 MV/m E</a:t>
            </a:r>
            <a:r>
              <a:rPr lang="en-US" sz="1400" baseline="-25000" dirty="0"/>
              <a:t>max</a:t>
            </a:r>
            <a:r>
              <a:rPr lang="en-US" sz="1400" dirty="0"/>
              <a:t>~80 MeV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14553" y="1335795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dump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33553" y="1860703"/>
            <a:ext cx="861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Splitter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533" y="1710443"/>
            <a:ext cx="876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Merger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863" y="5070463"/>
            <a:ext cx="5245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Two remarkable </a:t>
            </a:r>
            <a:r>
              <a:rPr lang="en-US" dirty="0"/>
              <a:t>concepts:</a:t>
            </a:r>
          </a:p>
          <a:p>
            <a:r>
              <a:rPr lang="en-US" dirty="0"/>
              <a:t>                            Energy Recovery </a:t>
            </a:r>
            <a:r>
              <a:rPr lang="en-US" dirty="0" err="1"/>
              <a:t>Linac</a:t>
            </a:r>
            <a:r>
              <a:rPr lang="en-US" dirty="0"/>
              <a:t> (ERL)</a:t>
            </a:r>
          </a:p>
          <a:p>
            <a:r>
              <a:rPr lang="en-US" dirty="0"/>
              <a:t>                           Fixed Field Alternating Gradient (FFAG)</a:t>
            </a:r>
          </a:p>
        </p:txBody>
      </p:sp>
      <p:sp>
        <p:nvSpPr>
          <p:cNvPr id="3" name="Oval 2"/>
          <p:cNvSpPr/>
          <p:nvPr/>
        </p:nvSpPr>
        <p:spPr>
          <a:xfrm rot="840077">
            <a:off x="566153" y="1335795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 rot="-60000">
            <a:off x="5205645" y="1872031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rot="1885181">
            <a:off x="6690249" y="2334941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 rot="20056685">
            <a:off x="839990" y="2387960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 rot="21540000">
            <a:off x="5198502" y="1877445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 rot="1885181">
            <a:off x="6701279" y="2329982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 rot="-60000">
            <a:off x="2821190" y="1865540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 rot="-60000">
            <a:off x="2821191" y="1860124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 rot="-60000">
            <a:off x="2798555" y="1872030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 rot="1885181">
            <a:off x="6701279" y="2347917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 rot="20056685">
            <a:off x="837608" y="2367404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 rot="20056685">
            <a:off x="854276" y="2371291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 rot="21540000">
            <a:off x="5205645" y="1877444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 rot="-60000">
            <a:off x="2811638" y="1860123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 rot="21540000">
            <a:off x="5205645" y="1870301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 rot="1885181">
            <a:off x="6673188" y="2349429"/>
            <a:ext cx="348380" cy="999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DD6B75A-C2D2-46B8-A515-52C38E8BE46D}"/>
              </a:ext>
            </a:extLst>
          </p:cNvPr>
          <p:cNvGrpSpPr/>
          <p:nvPr/>
        </p:nvGrpSpPr>
        <p:grpSpPr>
          <a:xfrm>
            <a:off x="3728453" y="4180698"/>
            <a:ext cx="5311684" cy="1888452"/>
            <a:chOff x="3728453" y="4180698"/>
            <a:chExt cx="5311684" cy="1888452"/>
          </a:xfrm>
        </p:grpSpPr>
        <p:sp>
          <p:nvSpPr>
            <p:cNvPr id="11" name="Explosion 2 10"/>
            <p:cNvSpPr/>
            <p:nvPr/>
          </p:nvSpPr>
          <p:spPr>
            <a:xfrm>
              <a:off x="3728453" y="4180699"/>
              <a:ext cx="533400" cy="609600"/>
            </a:xfrm>
            <a:prstGeom prst="irregularSeal2">
              <a:avLst/>
            </a:prstGeom>
            <a:solidFill>
              <a:srgbClr val="FF0000">
                <a:alpha val="5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635236" y="4180698"/>
              <a:ext cx="1281109" cy="13120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4004677" y="4602300"/>
              <a:ext cx="5035460" cy="1466850"/>
              <a:chOff x="4038600" y="4343400"/>
              <a:chExt cx="5035460" cy="1466850"/>
            </a:xfrm>
          </p:grpSpPr>
          <p:cxnSp>
            <p:nvCxnSpPr>
              <p:cNvPr id="36" name="Straight Arrow Connector 35"/>
              <p:cNvCxnSpPr/>
              <p:nvPr/>
            </p:nvCxnSpPr>
            <p:spPr>
              <a:xfrm>
                <a:off x="4038600" y="4343400"/>
                <a:ext cx="1284596" cy="53340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146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73585" y="4876800"/>
                <a:ext cx="3800475" cy="933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3</a:t>
            </a:fld>
            <a:r>
              <a:rPr lang="en-US" dirty="0"/>
              <a:t>/11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C97B211-7855-4201-B1AE-1DB2766A25EB}"/>
              </a:ext>
            </a:extLst>
          </p:cNvPr>
          <p:cNvGrpSpPr/>
          <p:nvPr/>
        </p:nvGrpSpPr>
        <p:grpSpPr>
          <a:xfrm>
            <a:off x="111286" y="6144506"/>
            <a:ext cx="7953620" cy="596454"/>
            <a:chOff x="69308" y="4229795"/>
            <a:chExt cx="8228410" cy="481436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2AB5CAB7-878C-4606-97CB-26154D8118AC}"/>
                </a:ext>
              </a:extLst>
            </p:cNvPr>
            <p:cNvGrpSpPr/>
            <p:nvPr/>
          </p:nvGrpSpPr>
          <p:grpSpPr>
            <a:xfrm>
              <a:off x="69308" y="4229795"/>
              <a:ext cx="8228410" cy="447725"/>
              <a:chOff x="308679" y="6227933"/>
              <a:chExt cx="10971213" cy="596966"/>
            </a:xfrm>
          </p:grpSpPr>
          <p:sp>
            <p:nvSpPr>
              <p:cNvPr id="47" name="Freeform 2461">
                <a:extLst>
                  <a:ext uri="{FF2B5EF4-FFF2-40B4-BE49-F238E27FC236}">
                    <a16:creationId xmlns:a16="http://schemas.microsoft.com/office/drawing/2014/main" id="{F9B9F7B6-2613-4CE6-988C-79515F05439C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08679" y="6227933"/>
                <a:ext cx="10971213" cy="46038"/>
              </a:xfrm>
              <a:custGeom>
                <a:avLst/>
                <a:gdLst>
                  <a:gd name="T0" fmla="*/ 1327 w 10642"/>
                  <a:gd name="T1" fmla="*/ 0 h 48"/>
                  <a:gd name="T2" fmla="*/ 1314 w 10642"/>
                  <a:gd name="T3" fmla="*/ 0 h 48"/>
                  <a:gd name="T4" fmla="*/ 1293 w 10642"/>
                  <a:gd name="T5" fmla="*/ 0 h 48"/>
                  <a:gd name="T6" fmla="*/ 1265 w 10642"/>
                  <a:gd name="T7" fmla="*/ 0 h 48"/>
                  <a:gd name="T8" fmla="*/ 1229 w 10642"/>
                  <a:gd name="T9" fmla="*/ 0 h 48"/>
                  <a:gd name="T10" fmla="*/ 1188 w 10642"/>
                  <a:gd name="T11" fmla="*/ 0 h 48"/>
                  <a:gd name="T12" fmla="*/ 1140 w 10642"/>
                  <a:gd name="T13" fmla="*/ 0 h 48"/>
                  <a:gd name="T14" fmla="*/ 1088 w 10642"/>
                  <a:gd name="T15" fmla="*/ 0 h 48"/>
                  <a:gd name="T16" fmla="*/ 1032 w 10642"/>
                  <a:gd name="T17" fmla="*/ 0 h 48"/>
                  <a:gd name="T18" fmla="*/ 971 w 10642"/>
                  <a:gd name="T19" fmla="*/ 0 h 48"/>
                  <a:gd name="T20" fmla="*/ 908 w 10642"/>
                  <a:gd name="T21" fmla="*/ 0 h 48"/>
                  <a:gd name="T22" fmla="*/ 842 w 10642"/>
                  <a:gd name="T23" fmla="*/ 0 h 48"/>
                  <a:gd name="T24" fmla="*/ 775 w 10642"/>
                  <a:gd name="T25" fmla="*/ 0 h 48"/>
                  <a:gd name="T26" fmla="*/ 707 w 10642"/>
                  <a:gd name="T27" fmla="*/ 0 h 48"/>
                  <a:gd name="T28" fmla="*/ 638 w 10642"/>
                  <a:gd name="T29" fmla="*/ 0 h 48"/>
                  <a:gd name="T30" fmla="*/ 570 w 10642"/>
                  <a:gd name="T31" fmla="*/ 0 h 48"/>
                  <a:gd name="T32" fmla="*/ 502 w 10642"/>
                  <a:gd name="T33" fmla="*/ 0 h 48"/>
                  <a:gd name="T34" fmla="*/ 436 w 10642"/>
                  <a:gd name="T35" fmla="*/ 0 h 48"/>
                  <a:gd name="T36" fmla="*/ 372 w 10642"/>
                  <a:gd name="T37" fmla="*/ 0 h 48"/>
                  <a:gd name="T38" fmla="*/ 311 w 10642"/>
                  <a:gd name="T39" fmla="*/ 0 h 48"/>
                  <a:gd name="T40" fmla="*/ 254 w 10642"/>
                  <a:gd name="T41" fmla="*/ 0 h 48"/>
                  <a:gd name="T42" fmla="*/ 201 w 10642"/>
                  <a:gd name="T43" fmla="*/ 0 h 48"/>
                  <a:gd name="T44" fmla="*/ 152 w 10642"/>
                  <a:gd name="T45" fmla="*/ 0 h 48"/>
                  <a:gd name="T46" fmla="*/ 109 w 10642"/>
                  <a:gd name="T47" fmla="*/ 0 h 48"/>
                  <a:gd name="T48" fmla="*/ 73 w 10642"/>
                  <a:gd name="T49" fmla="*/ 0 h 48"/>
                  <a:gd name="T50" fmla="*/ 43 w 10642"/>
                  <a:gd name="T51" fmla="*/ 0 h 48"/>
                  <a:gd name="T52" fmla="*/ 20 w 10642"/>
                  <a:gd name="T53" fmla="*/ 0 h 48"/>
                  <a:gd name="T54" fmla="*/ 6 w 10642"/>
                  <a:gd name="T55" fmla="*/ 0 h 48"/>
                  <a:gd name="T56" fmla="*/ 0 w 10642"/>
                  <a:gd name="T57" fmla="*/ 0 h 48"/>
                  <a:gd name="T58" fmla="*/ 2 w 10642"/>
                  <a:gd name="T59" fmla="*/ 6 h 48"/>
                  <a:gd name="T60" fmla="*/ 12 w 10642"/>
                  <a:gd name="T61" fmla="*/ 6 h 48"/>
                  <a:gd name="T62" fmla="*/ 31 w 10642"/>
                  <a:gd name="T63" fmla="*/ 6 h 48"/>
                  <a:gd name="T64" fmla="*/ 57 w 10642"/>
                  <a:gd name="T65" fmla="*/ 6 h 48"/>
                  <a:gd name="T66" fmla="*/ 90 w 10642"/>
                  <a:gd name="T67" fmla="*/ 6 h 48"/>
                  <a:gd name="T68" fmla="*/ 130 w 10642"/>
                  <a:gd name="T69" fmla="*/ 6 h 48"/>
                  <a:gd name="T70" fmla="*/ 176 w 10642"/>
                  <a:gd name="T71" fmla="*/ 6 h 48"/>
                  <a:gd name="T72" fmla="*/ 226 w 10642"/>
                  <a:gd name="T73" fmla="*/ 6 h 48"/>
                  <a:gd name="T74" fmla="*/ 282 w 10642"/>
                  <a:gd name="T75" fmla="*/ 6 h 48"/>
                  <a:gd name="T76" fmla="*/ 341 w 10642"/>
                  <a:gd name="T77" fmla="*/ 6 h 48"/>
                  <a:gd name="T78" fmla="*/ 404 w 10642"/>
                  <a:gd name="T79" fmla="*/ 6 h 48"/>
                  <a:gd name="T80" fmla="*/ 468 w 10642"/>
                  <a:gd name="T81" fmla="*/ 6 h 48"/>
                  <a:gd name="T82" fmla="*/ 535 w 10642"/>
                  <a:gd name="T83" fmla="*/ 6 h 48"/>
                  <a:gd name="T84" fmla="*/ 604 w 10642"/>
                  <a:gd name="T85" fmla="*/ 6 h 48"/>
                  <a:gd name="T86" fmla="*/ 672 w 10642"/>
                  <a:gd name="T87" fmla="*/ 6 h 48"/>
                  <a:gd name="T88" fmla="*/ 741 w 10642"/>
                  <a:gd name="T89" fmla="*/ 6 h 48"/>
                  <a:gd name="T90" fmla="*/ 809 w 10642"/>
                  <a:gd name="T91" fmla="*/ 6 h 48"/>
                  <a:gd name="T92" fmla="*/ 875 w 10642"/>
                  <a:gd name="T93" fmla="*/ 6 h 48"/>
                  <a:gd name="T94" fmla="*/ 940 w 10642"/>
                  <a:gd name="T95" fmla="*/ 6 h 48"/>
                  <a:gd name="T96" fmla="*/ 1002 w 10642"/>
                  <a:gd name="T97" fmla="*/ 6 h 48"/>
                  <a:gd name="T98" fmla="*/ 1060 w 10642"/>
                  <a:gd name="T99" fmla="*/ 6 h 48"/>
                  <a:gd name="T100" fmla="*/ 1115 w 10642"/>
                  <a:gd name="T101" fmla="*/ 6 h 48"/>
                  <a:gd name="T102" fmla="*/ 1164 w 10642"/>
                  <a:gd name="T103" fmla="*/ 6 h 48"/>
                  <a:gd name="T104" fmla="*/ 1209 w 10642"/>
                  <a:gd name="T105" fmla="*/ 6 h 48"/>
                  <a:gd name="T106" fmla="*/ 1248 w 10642"/>
                  <a:gd name="T107" fmla="*/ 6 h 48"/>
                  <a:gd name="T108" fmla="*/ 1280 w 10642"/>
                  <a:gd name="T109" fmla="*/ 6 h 48"/>
                  <a:gd name="T110" fmla="*/ 1304 w 10642"/>
                  <a:gd name="T111" fmla="*/ 6 h 48"/>
                  <a:gd name="T112" fmla="*/ 1321 w 10642"/>
                  <a:gd name="T113" fmla="*/ 6 h 48"/>
                  <a:gd name="T114" fmla="*/ 1329 w 10642"/>
                  <a:gd name="T115" fmla="*/ 6 h 48"/>
                  <a:gd name="T116" fmla="*/ 1331 w 10642"/>
                  <a:gd name="T117" fmla="*/ 4 h 4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0642" h="48">
                    <a:moveTo>
                      <a:pt x="10641" y="0"/>
                    </a:moveTo>
                    <a:lnTo>
                      <a:pt x="10641" y="0"/>
                    </a:lnTo>
                    <a:lnTo>
                      <a:pt x="10640" y="0"/>
                    </a:lnTo>
                    <a:lnTo>
                      <a:pt x="10638" y="0"/>
                    </a:lnTo>
                    <a:lnTo>
                      <a:pt x="10636" y="0"/>
                    </a:lnTo>
                    <a:lnTo>
                      <a:pt x="10632" y="0"/>
                    </a:lnTo>
                    <a:lnTo>
                      <a:pt x="10628" y="0"/>
                    </a:lnTo>
                    <a:lnTo>
                      <a:pt x="10623" y="0"/>
                    </a:lnTo>
                    <a:lnTo>
                      <a:pt x="10617" y="0"/>
                    </a:lnTo>
                    <a:lnTo>
                      <a:pt x="10612" y="0"/>
                    </a:lnTo>
                    <a:lnTo>
                      <a:pt x="10604" y="0"/>
                    </a:lnTo>
                    <a:lnTo>
                      <a:pt x="10596" y="0"/>
                    </a:lnTo>
                    <a:lnTo>
                      <a:pt x="10589" y="0"/>
                    </a:lnTo>
                    <a:lnTo>
                      <a:pt x="10579" y="0"/>
                    </a:lnTo>
                    <a:lnTo>
                      <a:pt x="10570" y="0"/>
                    </a:lnTo>
                    <a:lnTo>
                      <a:pt x="10559" y="0"/>
                    </a:lnTo>
                    <a:lnTo>
                      <a:pt x="10548" y="0"/>
                    </a:lnTo>
                    <a:lnTo>
                      <a:pt x="10536" y="0"/>
                    </a:lnTo>
                    <a:lnTo>
                      <a:pt x="10524" y="0"/>
                    </a:lnTo>
                    <a:lnTo>
                      <a:pt x="10511" y="0"/>
                    </a:lnTo>
                    <a:lnTo>
                      <a:pt x="10496" y="0"/>
                    </a:lnTo>
                    <a:lnTo>
                      <a:pt x="10482" y="0"/>
                    </a:lnTo>
                    <a:lnTo>
                      <a:pt x="10467" y="0"/>
                    </a:lnTo>
                    <a:lnTo>
                      <a:pt x="10451" y="0"/>
                    </a:lnTo>
                    <a:lnTo>
                      <a:pt x="10435" y="0"/>
                    </a:lnTo>
                    <a:lnTo>
                      <a:pt x="10417" y="0"/>
                    </a:lnTo>
                    <a:lnTo>
                      <a:pt x="10400" y="0"/>
                    </a:lnTo>
                    <a:lnTo>
                      <a:pt x="10382" y="0"/>
                    </a:lnTo>
                    <a:lnTo>
                      <a:pt x="10363" y="0"/>
                    </a:lnTo>
                    <a:lnTo>
                      <a:pt x="10344" y="0"/>
                    </a:lnTo>
                    <a:lnTo>
                      <a:pt x="10323" y="0"/>
                    </a:lnTo>
                    <a:lnTo>
                      <a:pt x="10302" y="0"/>
                    </a:lnTo>
                    <a:lnTo>
                      <a:pt x="10281" y="0"/>
                    </a:lnTo>
                    <a:lnTo>
                      <a:pt x="10259" y="0"/>
                    </a:lnTo>
                    <a:lnTo>
                      <a:pt x="10236" y="0"/>
                    </a:lnTo>
                    <a:lnTo>
                      <a:pt x="10213" y="0"/>
                    </a:lnTo>
                    <a:lnTo>
                      <a:pt x="10190" y="0"/>
                    </a:lnTo>
                    <a:lnTo>
                      <a:pt x="10166" y="0"/>
                    </a:lnTo>
                    <a:lnTo>
                      <a:pt x="10141" y="0"/>
                    </a:lnTo>
                    <a:lnTo>
                      <a:pt x="10116" y="0"/>
                    </a:lnTo>
                    <a:lnTo>
                      <a:pt x="10090" y="0"/>
                    </a:lnTo>
                    <a:lnTo>
                      <a:pt x="10063" y="0"/>
                    </a:lnTo>
                    <a:lnTo>
                      <a:pt x="10037" y="0"/>
                    </a:lnTo>
                    <a:lnTo>
                      <a:pt x="10009" y="0"/>
                    </a:lnTo>
                    <a:lnTo>
                      <a:pt x="9981" y="0"/>
                    </a:lnTo>
                    <a:lnTo>
                      <a:pt x="9952" y="0"/>
                    </a:lnTo>
                    <a:lnTo>
                      <a:pt x="9924" y="0"/>
                    </a:lnTo>
                    <a:lnTo>
                      <a:pt x="9894" y="0"/>
                    </a:lnTo>
                    <a:lnTo>
                      <a:pt x="9863" y="0"/>
                    </a:lnTo>
                    <a:lnTo>
                      <a:pt x="9832" y="0"/>
                    </a:lnTo>
                    <a:lnTo>
                      <a:pt x="9802" y="0"/>
                    </a:lnTo>
                    <a:lnTo>
                      <a:pt x="9770" y="0"/>
                    </a:lnTo>
                    <a:lnTo>
                      <a:pt x="9738" y="0"/>
                    </a:lnTo>
                    <a:lnTo>
                      <a:pt x="9705" y="0"/>
                    </a:lnTo>
                    <a:lnTo>
                      <a:pt x="9672" y="0"/>
                    </a:lnTo>
                    <a:lnTo>
                      <a:pt x="9638" y="0"/>
                    </a:lnTo>
                    <a:lnTo>
                      <a:pt x="9604" y="0"/>
                    </a:lnTo>
                    <a:lnTo>
                      <a:pt x="9569" y="0"/>
                    </a:lnTo>
                    <a:lnTo>
                      <a:pt x="9535" y="0"/>
                    </a:lnTo>
                    <a:lnTo>
                      <a:pt x="9499" y="0"/>
                    </a:lnTo>
                    <a:lnTo>
                      <a:pt x="9464" y="0"/>
                    </a:lnTo>
                    <a:lnTo>
                      <a:pt x="9426" y="0"/>
                    </a:lnTo>
                    <a:lnTo>
                      <a:pt x="9390" y="0"/>
                    </a:lnTo>
                    <a:lnTo>
                      <a:pt x="9353" y="0"/>
                    </a:lnTo>
                    <a:lnTo>
                      <a:pt x="9316" y="0"/>
                    </a:lnTo>
                    <a:lnTo>
                      <a:pt x="9277" y="0"/>
                    </a:lnTo>
                    <a:lnTo>
                      <a:pt x="9239" y="0"/>
                    </a:lnTo>
                    <a:lnTo>
                      <a:pt x="9199" y="0"/>
                    </a:lnTo>
                    <a:lnTo>
                      <a:pt x="9161" y="0"/>
                    </a:lnTo>
                    <a:lnTo>
                      <a:pt x="9120" y="0"/>
                    </a:lnTo>
                    <a:lnTo>
                      <a:pt x="9081" y="0"/>
                    </a:lnTo>
                    <a:lnTo>
                      <a:pt x="9040" y="0"/>
                    </a:lnTo>
                    <a:lnTo>
                      <a:pt x="9000" y="0"/>
                    </a:lnTo>
                    <a:lnTo>
                      <a:pt x="8958" y="0"/>
                    </a:lnTo>
                    <a:lnTo>
                      <a:pt x="8916" y="0"/>
                    </a:lnTo>
                    <a:lnTo>
                      <a:pt x="8874" y="0"/>
                    </a:lnTo>
                    <a:lnTo>
                      <a:pt x="8832" y="0"/>
                    </a:lnTo>
                    <a:lnTo>
                      <a:pt x="8789" y="0"/>
                    </a:lnTo>
                    <a:lnTo>
                      <a:pt x="8746" y="0"/>
                    </a:lnTo>
                    <a:lnTo>
                      <a:pt x="8702" y="0"/>
                    </a:lnTo>
                    <a:lnTo>
                      <a:pt x="8658" y="0"/>
                    </a:lnTo>
                    <a:lnTo>
                      <a:pt x="8614" y="0"/>
                    </a:lnTo>
                    <a:lnTo>
                      <a:pt x="8569" y="0"/>
                    </a:lnTo>
                    <a:lnTo>
                      <a:pt x="8525" y="0"/>
                    </a:lnTo>
                    <a:lnTo>
                      <a:pt x="8479" y="0"/>
                    </a:lnTo>
                    <a:lnTo>
                      <a:pt x="8434" y="0"/>
                    </a:lnTo>
                    <a:lnTo>
                      <a:pt x="8388" y="0"/>
                    </a:lnTo>
                    <a:lnTo>
                      <a:pt x="8342" y="0"/>
                    </a:lnTo>
                    <a:lnTo>
                      <a:pt x="8296" y="0"/>
                    </a:lnTo>
                    <a:lnTo>
                      <a:pt x="8250" y="0"/>
                    </a:lnTo>
                    <a:lnTo>
                      <a:pt x="8203" y="0"/>
                    </a:lnTo>
                    <a:lnTo>
                      <a:pt x="8156" y="0"/>
                    </a:lnTo>
                    <a:lnTo>
                      <a:pt x="8107" y="0"/>
                    </a:lnTo>
                    <a:lnTo>
                      <a:pt x="8060" y="0"/>
                    </a:lnTo>
                    <a:lnTo>
                      <a:pt x="8012" y="0"/>
                    </a:lnTo>
                    <a:lnTo>
                      <a:pt x="7964" y="0"/>
                    </a:lnTo>
                    <a:lnTo>
                      <a:pt x="7914" y="0"/>
                    </a:lnTo>
                    <a:lnTo>
                      <a:pt x="7866" y="0"/>
                    </a:lnTo>
                    <a:lnTo>
                      <a:pt x="7817" y="0"/>
                    </a:lnTo>
                    <a:lnTo>
                      <a:pt x="7767" y="0"/>
                    </a:lnTo>
                    <a:lnTo>
                      <a:pt x="7718" y="0"/>
                    </a:lnTo>
                    <a:lnTo>
                      <a:pt x="7667" y="0"/>
                    </a:lnTo>
                    <a:lnTo>
                      <a:pt x="7618" y="0"/>
                    </a:lnTo>
                    <a:lnTo>
                      <a:pt x="7567" y="0"/>
                    </a:lnTo>
                    <a:lnTo>
                      <a:pt x="7517" y="0"/>
                    </a:lnTo>
                    <a:lnTo>
                      <a:pt x="7466" y="0"/>
                    </a:lnTo>
                    <a:lnTo>
                      <a:pt x="7415" y="0"/>
                    </a:lnTo>
                    <a:lnTo>
                      <a:pt x="7364" y="0"/>
                    </a:lnTo>
                    <a:lnTo>
                      <a:pt x="7313" y="0"/>
                    </a:lnTo>
                    <a:lnTo>
                      <a:pt x="7261" y="0"/>
                    </a:lnTo>
                    <a:lnTo>
                      <a:pt x="7210" y="0"/>
                    </a:lnTo>
                    <a:lnTo>
                      <a:pt x="7157" y="0"/>
                    </a:lnTo>
                    <a:lnTo>
                      <a:pt x="7105" y="0"/>
                    </a:lnTo>
                    <a:lnTo>
                      <a:pt x="7053" y="0"/>
                    </a:lnTo>
                    <a:lnTo>
                      <a:pt x="7000" y="0"/>
                    </a:lnTo>
                    <a:lnTo>
                      <a:pt x="6947" y="0"/>
                    </a:lnTo>
                    <a:lnTo>
                      <a:pt x="6895" y="0"/>
                    </a:lnTo>
                    <a:lnTo>
                      <a:pt x="6842" y="0"/>
                    </a:lnTo>
                    <a:lnTo>
                      <a:pt x="6789" y="0"/>
                    </a:lnTo>
                    <a:lnTo>
                      <a:pt x="6736" y="0"/>
                    </a:lnTo>
                    <a:lnTo>
                      <a:pt x="6683" y="0"/>
                    </a:lnTo>
                    <a:lnTo>
                      <a:pt x="6629" y="0"/>
                    </a:lnTo>
                    <a:lnTo>
                      <a:pt x="6575" y="0"/>
                    </a:lnTo>
                    <a:lnTo>
                      <a:pt x="6522" y="0"/>
                    </a:lnTo>
                    <a:lnTo>
                      <a:pt x="6468" y="0"/>
                    </a:lnTo>
                    <a:lnTo>
                      <a:pt x="6414" y="0"/>
                    </a:lnTo>
                    <a:lnTo>
                      <a:pt x="6360" y="0"/>
                    </a:lnTo>
                    <a:lnTo>
                      <a:pt x="6305" y="0"/>
                    </a:lnTo>
                    <a:lnTo>
                      <a:pt x="6252" y="0"/>
                    </a:lnTo>
                    <a:lnTo>
                      <a:pt x="6197" y="0"/>
                    </a:lnTo>
                    <a:lnTo>
                      <a:pt x="6143" y="0"/>
                    </a:lnTo>
                    <a:lnTo>
                      <a:pt x="6088" y="0"/>
                    </a:lnTo>
                    <a:lnTo>
                      <a:pt x="6033" y="0"/>
                    </a:lnTo>
                    <a:lnTo>
                      <a:pt x="5979" y="0"/>
                    </a:lnTo>
                    <a:lnTo>
                      <a:pt x="5925" y="0"/>
                    </a:lnTo>
                    <a:lnTo>
                      <a:pt x="5870" y="0"/>
                    </a:lnTo>
                    <a:lnTo>
                      <a:pt x="5815" y="0"/>
                    </a:lnTo>
                    <a:lnTo>
                      <a:pt x="5760" y="0"/>
                    </a:lnTo>
                    <a:lnTo>
                      <a:pt x="5705" y="0"/>
                    </a:lnTo>
                    <a:lnTo>
                      <a:pt x="5650" y="0"/>
                    </a:lnTo>
                    <a:lnTo>
                      <a:pt x="5595" y="0"/>
                    </a:lnTo>
                    <a:lnTo>
                      <a:pt x="5540" y="0"/>
                    </a:lnTo>
                    <a:lnTo>
                      <a:pt x="5485" y="0"/>
                    </a:lnTo>
                    <a:lnTo>
                      <a:pt x="5430" y="0"/>
                    </a:lnTo>
                    <a:lnTo>
                      <a:pt x="5375" y="0"/>
                    </a:lnTo>
                    <a:lnTo>
                      <a:pt x="5321" y="0"/>
                    </a:lnTo>
                    <a:lnTo>
                      <a:pt x="5266" y="0"/>
                    </a:lnTo>
                    <a:lnTo>
                      <a:pt x="5211" y="0"/>
                    </a:lnTo>
                    <a:lnTo>
                      <a:pt x="5156" y="0"/>
                    </a:lnTo>
                    <a:lnTo>
                      <a:pt x="5100" y="0"/>
                    </a:lnTo>
                    <a:lnTo>
                      <a:pt x="5046" y="0"/>
                    </a:lnTo>
                    <a:lnTo>
                      <a:pt x="4991" y="0"/>
                    </a:lnTo>
                    <a:lnTo>
                      <a:pt x="4936" y="0"/>
                    </a:lnTo>
                    <a:lnTo>
                      <a:pt x="4881" y="0"/>
                    </a:lnTo>
                    <a:lnTo>
                      <a:pt x="4826" y="0"/>
                    </a:lnTo>
                    <a:lnTo>
                      <a:pt x="4771" y="0"/>
                    </a:lnTo>
                    <a:lnTo>
                      <a:pt x="4716" y="0"/>
                    </a:lnTo>
                    <a:lnTo>
                      <a:pt x="4661" y="0"/>
                    </a:lnTo>
                    <a:lnTo>
                      <a:pt x="4608" y="0"/>
                    </a:lnTo>
                    <a:lnTo>
                      <a:pt x="4553" y="0"/>
                    </a:lnTo>
                    <a:lnTo>
                      <a:pt x="4498" y="0"/>
                    </a:lnTo>
                    <a:lnTo>
                      <a:pt x="4444" y="0"/>
                    </a:lnTo>
                    <a:lnTo>
                      <a:pt x="4389" y="0"/>
                    </a:lnTo>
                    <a:lnTo>
                      <a:pt x="4336" y="0"/>
                    </a:lnTo>
                    <a:lnTo>
                      <a:pt x="4281" y="0"/>
                    </a:lnTo>
                    <a:lnTo>
                      <a:pt x="4227" y="0"/>
                    </a:lnTo>
                    <a:lnTo>
                      <a:pt x="4173" y="0"/>
                    </a:lnTo>
                    <a:lnTo>
                      <a:pt x="4119" y="0"/>
                    </a:lnTo>
                    <a:lnTo>
                      <a:pt x="4066" y="0"/>
                    </a:lnTo>
                    <a:lnTo>
                      <a:pt x="4012" y="0"/>
                    </a:lnTo>
                    <a:lnTo>
                      <a:pt x="3958" y="0"/>
                    </a:lnTo>
                    <a:lnTo>
                      <a:pt x="3905" y="0"/>
                    </a:lnTo>
                    <a:lnTo>
                      <a:pt x="3852" y="0"/>
                    </a:lnTo>
                    <a:lnTo>
                      <a:pt x="3799" y="0"/>
                    </a:lnTo>
                    <a:lnTo>
                      <a:pt x="3746" y="0"/>
                    </a:lnTo>
                    <a:lnTo>
                      <a:pt x="3694" y="0"/>
                    </a:lnTo>
                    <a:lnTo>
                      <a:pt x="3641" y="0"/>
                    </a:lnTo>
                    <a:lnTo>
                      <a:pt x="3588" y="0"/>
                    </a:lnTo>
                    <a:lnTo>
                      <a:pt x="3536" y="0"/>
                    </a:lnTo>
                    <a:lnTo>
                      <a:pt x="3484" y="0"/>
                    </a:lnTo>
                    <a:lnTo>
                      <a:pt x="3431" y="0"/>
                    </a:lnTo>
                    <a:lnTo>
                      <a:pt x="3380" y="0"/>
                    </a:lnTo>
                    <a:lnTo>
                      <a:pt x="3328" y="0"/>
                    </a:lnTo>
                    <a:lnTo>
                      <a:pt x="3277" y="0"/>
                    </a:lnTo>
                    <a:lnTo>
                      <a:pt x="3226" y="0"/>
                    </a:lnTo>
                    <a:lnTo>
                      <a:pt x="3174" y="0"/>
                    </a:lnTo>
                    <a:lnTo>
                      <a:pt x="3124" y="0"/>
                    </a:lnTo>
                    <a:lnTo>
                      <a:pt x="3073" y="0"/>
                    </a:lnTo>
                    <a:lnTo>
                      <a:pt x="3023" y="0"/>
                    </a:lnTo>
                    <a:lnTo>
                      <a:pt x="2974" y="0"/>
                    </a:lnTo>
                    <a:lnTo>
                      <a:pt x="2923" y="0"/>
                    </a:lnTo>
                    <a:lnTo>
                      <a:pt x="2874" y="0"/>
                    </a:lnTo>
                    <a:lnTo>
                      <a:pt x="2824" y="0"/>
                    </a:lnTo>
                    <a:lnTo>
                      <a:pt x="2775" y="0"/>
                    </a:lnTo>
                    <a:lnTo>
                      <a:pt x="2727" y="0"/>
                    </a:lnTo>
                    <a:lnTo>
                      <a:pt x="2677" y="0"/>
                    </a:lnTo>
                    <a:lnTo>
                      <a:pt x="2629" y="0"/>
                    </a:lnTo>
                    <a:lnTo>
                      <a:pt x="2581" y="0"/>
                    </a:lnTo>
                    <a:lnTo>
                      <a:pt x="2534" y="0"/>
                    </a:lnTo>
                    <a:lnTo>
                      <a:pt x="2485" y="0"/>
                    </a:lnTo>
                    <a:lnTo>
                      <a:pt x="2438" y="0"/>
                    </a:lnTo>
                    <a:lnTo>
                      <a:pt x="2392" y="0"/>
                    </a:lnTo>
                    <a:lnTo>
                      <a:pt x="2345" y="0"/>
                    </a:lnTo>
                    <a:lnTo>
                      <a:pt x="2299" y="0"/>
                    </a:lnTo>
                    <a:lnTo>
                      <a:pt x="2253" y="0"/>
                    </a:lnTo>
                    <a:lnTo>
                      <a:pt x="2207" y="0"/>
                    </a:lnTo>
                    <a:lnTo>
                      <a:pt x="2162" y="0"/>
                    </a:lnTo>
                    <a:lnTo>
                      <a:pt x="2115" y="0"/>
                    </a:lnTo>
                    <a:lnTo>
                      <a:pt x="2072" y="0"/>
                    </a:lnTo>
                    <a:lnTo>
                      <a:pt x="2027" y="0"/>
                    </a:lnTo>
                    <a:lnTo>
                      <a:pt x="1983" y="0"/>
                    </a:lnTo>
                    <a:lnTo>
                      <a:pt x="1939" y="0"/>
                    </a:lnTo>
                    <a:lnTo>
                      <a:pt x="1895" y="0"/>
                    </a:lnTo>
                    <a:lnTo>
                      <a:pt x="1852" y="0"/>
                    </a:lnTo>
                    <a:lnTo>
                      <a:pt x="1809" y="0"/>
                    </a:lnTo>
                    <a:lnTo>
                      <a:pt x="1766" y="0"/>
                    </a:lnTo>
                    <a:lnTo>
                      <a:pt x="1725" y="0"/>
                    </a:lnTo>
                    <a:lnTo>
                      <a:pt x="1683" y="0"/>
                    </a:lnTo>
                    <a:lnTo>
                      <a:pt x="1641" y="0"/>
                    </a:lnTo>
                    <a:lnTo>
                      <a:pt x="1601" y="0"/>
                    </a:lnTo>
                    <a:lnTo>
                      <a:pt x="1560" y="0"/>
                    </a:lnTo>
                    <a:lnTo>
                      <a:pt x="1521" y="0"/>
                    </a:lnTo>
                    <a:lnTo>
                      <a:pt x="1481" y="0"/>
                    </a:lnTo>
                    <a:lnTo>
                      <a:pt x="1442" y="0"/>
                    </a:lnTo>
                    <a:lnTo>
                      <a:pt x="1402" y="0"/>
                    </a:lnTo>
                    <a:lnTo>
                      <a:pt x="1364" y="0"/>
                    </a:lnTo>
                    <a:lnTo>
                      <a:pt x="1325" y="0"/>
                    </a:lnTo>
                    <a:lnTo>
                      <a:pt x="1288" y="0"/>
                    </a:lnTo>
                    <a:lnTo>
                      <a:pt x="1251" y="0"/>
                    </a:lnTo>
                    <a:lnTo>
                      <a:pt x="1214" y="0"/>
                    </a:lnTo>
                    <a:lnTo>
                      <a:pt x="1178" y="0"/>
                    </a:lnTo>
                    <a:lnTo>
                      <a:pt x="1142" y="0"/>
                    </a:lnTo>
                    <a:lnTo>
                      <a:pt x="1107" y="0"/>
                    </a:lnTo>
                    <a:lnTo>
                      <a:pt x="1072" y="0"/>
                    </a:lnTo>
                    <a:lnTo>
                      <a:pt x="1037" y="0"/>
                    </a:lnTo>
                    <a:lnTo>
                      <a:pt x="1003" y="0"/>
                    </a:lnTo>
                    <a:lnTo>
                      <a:pt x="969" y="0"/>
                    </a:lnTo>
                    <a:lnTo>
                      <a:pt x="936" y="0"/>
                    </a:lnTo>
                    <a:lnTo>
                      <a:pt x="904" y="0"/>
                    </a:lnTo>
                    <a:lnTo>
                      <a:pt x="871" y="0"/>
                    </a:lnTo>
                    <a:lnTo>
                      <a:pt x="839" y="0"/>
                    </a:lnTo>
                    <a:lnTo>
                      <a:pt x="808" y="0"/>
                    </a:lnTo>
                    <a:lnTo>
                      <a:pt x="778" y="0"/>
                    </a:lnTo>
                    <a:lnTo>
                      <a:pt x="748" y="0"/>
                    </a:lnTo>
                    <a:lnTo>
                      <a:pt x="718" y="0"/>
                    </a:lnTo>
                    <a:lnTo>
                      <a:pt x="689" y="0"/>
                    </a:lnTo>
                    <a:lnTo>
                      <a:pt x="660" y="0"/>
                    </a:lnTo>
                    <a:lnTo>
                      <a:pt x="632" y="0"/>
                    </a:lnTo>
                    <a:lnTo>
                      <a:pt x="604" y="0"/>
                    </a:lnTo>
                    <a:lnTo>
                      <a:pt x="578" y="0"/>
                    </a:lnTo>
                    <a:lnTo>
                      <a:pt x="552" y="0"/>
                    </a:lnTo>
                    <a:lnTo>
                      <a:pt x="525" y="0"/>
                    </a:lnTo>
                    <a:lnTo>
                      <a:pt x="500" y="0"/>
                    </a:lnTo>
                    <a:lnTo>
                      <a:pt x="475" y="0"/>
                    </a:lnTo>
                    <a:lnTo>
                      <a:pt x="451" y="0"/>
                    </a:lnTo>
                    <a:lnTo>
                      <a:pt x="428" y="0"/>
                    </a:lnTo>
                    <a:lnTo>
                      <a:pt x="405" y="0"/>
                    </a:lnTo>
                    <a:lnTo>
                      <a:pt x="382" y="0"/>
                    </a:lnTo>
                    <a:lnTo>
                      <a:pt x="360" y="0"/>
                    </a:lnTo>
                    <a:lnTo>
                      <a:pt x="339" y="0"/>
                    </a:lnTo>
                    <a:lnTo>
                      <a:pt x="318" y="0"/>
                    </a:lnTo>
                    <a:lnTo>
                      <a:pt x="297" y="0"/>
                    </a:lnTo>
                    <a:lnTo>
                      <a:pt x="278" y="0"/>
                    </a:lnTo>
                    <a:lnTo>
                      <a:pt x="259" y="0"/>
                    </a:lnTo>
                    <a:lnTo>
                      <a:pt x="241" y="0"/>
                    </a:lnTo>
                    <a:lnTo>
                      <a:pt x="224" y="0"/>
                    </a:lnTo>
                    <a:lnTo>
                      <a:pt x="206" y="0"/>
                    </a:lnTo>
                    <a:lnTo>
                      <a:pt x="189" y="0"/>
                    </a:lnTo>
                    <a:lnTo>
                      <a:pt x="174" y="0"/>
                    </a:lnTo>
                    <a:lnTo>
                      <a:pt x="159" y="0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17" y="0"/>
                    </a:lnTo>
                    <a:lnTo>
                      <a:pt x="105" y="0"/>
                    </a:lnTo>
                    <a:lnTo>
                      <a:pt x="93" y="0"/>
                    </a:lnTo>
                    <a:lnTo>
                      <a:pt x="82" y="0"/>
                    </a:lnTo>
                    <a:lnTo>
                      <a:pt x="72" y="0"/>
                    </a:lnTo>
                    <a:lnTo>
                      <a:pt x="62" y="0"/>
                    </a:lnTo>
                    <a:lnTo>
                      <a:pt x="52" y="0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8"/>
                    </a:lnTo>
                    <a:lnTo>
                      <a:pt x="5" y="48"/>
                    </a:lnTo>
                    <a:lnTo>
                      <a:pt x="8" y="48"/>
                    </a:lnTo>
                    <a:lnTo>
                      <a:pt x="13" y="48"/>
                    </a:lnTo>
                    <a:lnTo>
                      <a:pt x="18" y="48"/>
                    </a:lnTo>
                    <a:lnTo>
                      <a:pt x="24" y="48"/>
                    </a:lnTo>
                    <a:lnTo>
                      <a:pt x="29" y="48"/>
                    </a:lnTo>
                    <a:lnTo>
                      <a:pt x="37" y="48"/>
                    </a:lnTo>
                    <a:lnTo>
                      <a:pt x="45" y="48"/>
                    </a:lnTo>
                    <a:lnTo>
                      <a:pt x="52" y="48"/>
                    </a:lnTo>
                    <a:lnTo>
                      <a:pt x="62" y="48"/>
                    </a:lnTo>
                    <a:lnTo>
                      <a:pt x="72" y="48"/>
                    </a:lnTo>
                    <a:lnTo>
                      <a:pt x="82" y="48"/>
                    </a:lnTo>
                    <a:lnTo>
                      <a:pt x="93" y="48"/>
                    </a:lnTo>
                    <a:lnTo>
                      <a:pt x="105" y="48"/>
                    </a:lnTo>
                    <a:lnTo>
                      <a:pt x="117" y="48"/>
                    </a:lnTo>
                    <a:lnTo>
                      <a:pt x="130" y="48"/>
                    </a:lnTo>
                    <a:lnTo>
                      <a:pt x="144" y="48"/>
                    </a:lnTo>
                    <a:lnTo>
                      <a:pt x="159" y="48"/>
                    </a:lnTo>
                    <a:lnTo>
                      <a:pt x="174" y="48"/>
                    </a:lnTo>
                    <a:lnTo>
                      <a:pt x="189" y="48"/>
                    </a:lnTo>
                    <a:lnTo>
                      <a:pt x="206" y="48"/>
                    </a:lnTo>
                    <a:lnTo>
                      <a:pt x="224" y="48"/>
                    </a:lnTo>
                    <a:lnTo>
                      <a:pt x="241" y="48"/>
                    </a:lnTo>
                    <a:lnTo>
                      <a:pt x="259" y="48"/>
                    </a:lnTo>
                    <a:lnTo>
                      <a:pt x="278" y="48"/>
                    </a:lnTo>
                    <a:lnTo>
                      <a:pt x="297" y="48"/>
                    </a:lnTo>
                    <a:lnTo>
                      <a:pt x="318" y="48"/>
                    </a:lnTo>
                    <a:lnTo>
                      <a:pt x="339" y="48"/>
                    </a:lnTo>
                    <a:lnTo>
                      <a:pt x="360" y="48"/>
                    </a:lnTo>
                    <a:lnTo>
                      <a:pt x="382" y="48"/>
                    </a:lnTo>
                    <a:lnTo>
                      <a:pt x="403" y="48"/>
                    </a:lnTo>
                    <a:lnTo>
                      <a:pt x="427" y="48"/>
                    </a:lnTo>
                    <a:lnTo>
                      <a:pt x="451" y="48"/>
                    </a:lnTo>
                    <a:lnTo>
                      <a:pt x="475" y="48"/>
                    </a:lnTo>
                    <a:lnTo>
                      <a:pt x="500" y="48"/>
                    </a:lnTo>
                    <a:lnTo>
                      <a:pt x="525" y="48"/>
                    </a:lnTo>
                    <a:lnTo>
                      <a:pt x="551" y="48"/>
                    </a:lnTo>
                    <a:lnTo>
                      <a:pt x="577" y="48"/>
                    </a:lnTo>
                    <a:lnTo>
                      <a:pt x="604" y="48"/>
                    </a:lnTo>
                    <a:lnTo>
                      <a:pt x="632" y="48"/>
                    </a:lnTo>
                    <a:lnTo>
                      <a:pt x="660" y="48"/>
                    </a:lnTo>
                    <a:lnTo>
                      <a:pt x="689" y="48"/>
                    </a:lnTo>
                    <a:lnTo>
                      <a:pt x="717" y="48"/>
                    </a:lnTo>
                    <a:lnTo>
                      <a:pt x="747" y="48"/>
                    </a:lnTo>
                    <a:lnTo>
                      <a:pt x="778" y="48"/>
                    </a:lnTo>
                    <a:lnTo>
                      <a:pt x="808" y="48"/>
                    </a:lnTo>
                    <a:lnTo>
                      <a:pt x="839" y="48"/>
                    </a:lnTo>
                    <a:lnTo>
                      <a:pt x="871" y="48"/>
                    </a:lnTo>
                    <a:lnTo>
                      <a:pt x="903" y="48"/>
                    </a:lnTo>
                    <a:lnTo>
                      <a:pt x="936" y="48"/>
                    </a:lnTo>
                    <a:lnTo>
                      <a:pt x="969" y="48"/>
                    </a:lnTo>
                    <a:lnTo>
                      <a:pt x="1003" y="48"/>
                    </a:lnTo>
                    <a:lnTo>
                      <a:pt x="1037" y="48"/>
                    </a:lnTo>
                    <a:lnTo>
                      <a:pt x="1071" y="48"/>
                    </a:lnTo>
                    <a:lnTo>
                      <a:pt x="1106" y="48"/>
                    </a:lnTo>
                    <a:lnTo>
                      <a:pt x="1141" y="48"/>
                    </a:lnTo>
                    <a:lnTo>
                      <a:pt x="1177" y="48"/>
                    </a:lnTo>
                    <a:lnTo>
                      <a:pt x="1213" y="48"/>
                    </a:lnTo>
                    <a:lnTo>
                      <a:pt x="1251" y="48"/>
                    </a:lnTo>
                    <a:lnTo>
                      <a:pt x="1288" y="48"/>
                    </a:lnTo>
                    <a:lnTo>
                      <a:pt x="1325" y="48"/>
                    </a:lnTo>
                    <a:lnTo>
                      <a:pt x="1364" y="48"/>
                    </a:lnTo>
                    <a:lnTo>
                      <a:pt x="1402" y="48"/>
                    </a:lnTo>
                    <a:lnTo>
                      <a:pt x="1441" y="48"/>
                    </a:lnTo>
                    <a:lnTo>
                      <a:pt x="1480" y="48"/>
                    </a:lnTo>
                    <a:lnTo>
                      <a:pt x="1520" y="48"/>
                    </a:lnTo>
                    <a:lnTo>
                      <a:pt x="1560" y="48"/>
                    </a:lnTo>
                    <a:lnTo>
                      <a:pt x="1601" y="48"/>
                    </a:lnTo>
                    <a:lnTo>
                      <a:pt x="1641" y="48"/>
                    </a:lnTo>
                    <a:lnTo>
                      <a:pt x="1683" y="48"/>
                    </a:lnTo>
                    <a:lnTo>
                      <a:pt x="1725" y="48"/>
                    </a:lnTo>
                    <a:lnTo>
                      <a:pt x="1766" y="48"/>
                    </a:lnTo>
                    <a:lnTo>
                      <a:pt x="1808" y="48"/>
                    </a:lnTo>
                    <a:lnTo>
                      <a:pt x="1851" y="48"/>
                    </a:lnTo>
                    <a:lnTo>
                      <a:pt x="1895" y="48"/>
                    </a:lnTo>
                    <a:lnTo>
                      <a:pt x="1938" y="48"/>
                    </a:lnTo>
                    <a:lnTo>
                      <a:pt x="1982" y="48"/>
                    </a:lnTo>
                    <a:lnTo>
                      <a:pt x="2025" y="48"/>
                    </a:lnTo>
                    <a:lnTo>
                      <a:pt x="2070" y="48"/>
                    </a:lnTo>
                    <a:lnTo>
                      <a:pt x="2115" y="48"/>
                    </a:lnTo>
                    <a:lnTo>
                      <a:pt x="2160" y="48"/>
                    </a:lnTo>
                    <a:lnTo>
                      <a:pt x="2205" y="48"/>
                    </a:lnTo>
                    <a:lnTo>
                      <a:pt x="2252" y="48"/>
                    </a:lnTo>
                    <a:lnTo>
                      <a:pt x="2298" y="48"/>
                    </a:lnTo>
                    <a:lnTo>
                      <a:pt x="2344" y="48"/>
                    </a:lnTo>
                    <a:lnTo>
                      <a:pt x="2391" y="48"/>
                    </a:lnTo>
                    <a:lnTo>
                      <a:pt x="2438" y="48"/>
                    </a:lnTo>
                    <a:lnTo>
                      <a:pt x="2485" y="48"/>
                    </a:lnTo>
                    <a:lnTo>
                      <a:pt x="2532" y="48"/>
                    </a:lnTo>
                    <a:lnTo>
                      <a:pt x="2581" y="48"/>
                    </a:lnTo>
                    <a:lnTo>
                      <a:pt x="2628" y="48"/>
                    </a:lnTo>
                    <a:lnTo>
                      <a:pt x="2676" y="48"/>
                    </a:lnTo>
                    <a:lnTo>
                      <a:pt x="2726" y="48"/>
                    </a:lnTo>
                    <a:lnTo>
                      <a:pt x="2774" y="48"/>
                    </a:lnTo>
                    <a:lnTo>
                      <a:pt x="2823" y="48"/>
                    </a:lnTo>
                    <a:lnTo>
                      <a:pt x="2873" y="48"/>
                    </a:lnTo>
                    <a:lnTo>
                      <a:pt x="2922" y="48"/>
                    </a:lnTo>
                    <a:lnTo>
                      <a:pt x="2973" y="48"/>
                    </a:lnTo>
                    <a:lnTo>
                      <a:pt x="3022" y="48"/>
                    </a:lnTo>
                    <a:lnTo>
                      <a:pt x="3072" y="48"/>
                    </a:lnTo>
                    <a:lnTo>
                      <a:pt x="3123" y="48"/>
                    </a:lnTo>
                    <a:lnTo>
                      <a:pt x="3173" y="48"/>
                    </a:lnTo>
                    <a:lnTo>
                      <a:pt x="3225" y="48"/>
                    </a:lnTo>
                    <a:lnTo>
                      <a:pt x="3275" y="48"/>
                    </a:lnTo>
                    <a:lnTo>
                      <a:pt x="3327" y="48"/>
                    </a:lnTo>
                    <a:lnTo>
                      <a:pt x="3379" y="48"/>
                    </a:lnTo>
                    <a:lnTo>
                      <a:pt x="3430" y="48"/>
                    </a:lnTo>
                    <a:lnTo>
                      <a:pt x="3483" y="48"/>
                    </a:lnTo>
                    <a:lnTo>
                      <a:pt x="3534" y="48"/>
                    </a:lnTo>
                    <a:lnTo>
                      <a:pt x="3587" y="48"/>
                    </a:lnTo>
                    <a:lnTo>
                      <a:pt x="3639" y="48"/>
                    </a:lnTo>
                    <a:lnTo>
                      <a:pt x="3691" y="48"/>
                    </a:lnTo>
                    <a:lnTo>
                      <a:pt x="3744" y="48"/>
                    </a:lnTo>
                    <a:lnTo>
                      <a:pt x="3798" y="48"/>
                    </a:lnTo>
                    <a:lnTo>
                      <a:pt x="3850" y="48"/>
                    </a:lnTo>
                    <a:lnTo>
                      <a:pt x="3903" y="48"/>
                    </a:lnTo>
                    <a:lnTo>
                      <a:pt x="3957" y="48"/>
                    </a:lnTo>
                    <a:lnTo>
                      <a:pt x="4011" y="48"/>
                    </a:lnTo>
                    <a:lnTo>
                      <a:pt x="4064" y="48"/>
                    </a:lnTo>
                    <a:lnTo>
                      <a:pt x="4118" y="48"/>
                    </a:lnTo>
                    <a:lnTo>
                      <a:pt x="4172" y="48"/>
                    </a:lnTo>
                    <a:lnTo>
                      <a:pt x="4226" y="48"/>
                    </a:lnTo>
                    <a:lnTo>
                      <a:pt x="4280" y="48"/>
                    </a:lnTo>
                    <a:lnTo>
                      <a:pt x="4333" y="48"/>
                    </a:lnTo>
                    <a:lnTo>
                      <a:pt x="4388" y="48"/>
                    </a:lnTo>
                    <a:lnTo>
                      <a:pt x="4442" y="48"/>
                    </a:lnTo>
                    <a:lnTo>
                      <a:pt x="4497" y="48"/>
                    </a:lnTo>
                    <a:lnTo>
                      <a:pt x="4551" y="48"/>
                    </a:lnTo>
                    <a:lnTo>
                      <a:pt x="4605" y="48"/>
                    </a:lnTo>
                    <a:lnTo>
                      <a:pt x="4660" y="48"/>
                    </a:lnTo>
                    <a:lnTo>
                      <a:pt x="4715" y="48"/>
                    </a:lnTo>
                    <a:lnTo>
                      <a:pt x="4770" y="48"/>
                    </a:lnTo>
                    <a:lnTo>
                      <a:pt x="4825" y="48"/>
                    </a:lnTo>
                    <a:lnTo>
                      <a:pt x="4880" y="48"/>
                    </a:lnTo>
                    <a:lnTo>
                      <a:pt x="4935" y="48"/>
                    </a:lnTo>
                    <a:lnTo>
                      <a:pt x="4990" y="48"/>
                    </a:lnTo>
                    <a:lnTo>
                      <a:pt x="5044" y="48"/>
                    </a:lnTo>
                    <a:lnTo>
                      <a:pt x="5099" y="48"/>
                    </a:lnTo>
                    <a:lnTo>
                      <a:pt x="5154" y="48"/>
                    </a:lnTo>
                    <a:lnTo>
                      <a:pt x="5209" y="48"/>
                    </a:lnTo>
                    <a:lnTo>
                      <a:pt x="5264" y="48"/>
                    </a:lnTo>
                    <a:lnTo>
                      <a:pt x="5319" y="48"/>
                    </a:lnTo>
                    <a:lnTo>
                      <a:pt x="5373" y="48"/>
                    </a:lnTo>
                    <a:lnTo>
                      <a:pt x="5429" y="48"/>
                    </a:lnTo>
                    <a:lnTo>
                      <a:pt x="5483" y="48"/>
                    </a:lnTo>
                    <a:lnTo>
                      <a:pt x="5538" y="48"/>
                    </a:lnTo>
                    <a:lnTo>
                      <a:pt x="5593" y="48"/>
                    </a:lnTo>
                    <a:lnTo>
                      <a:pt x="5648" y="48"/>
                    </a:lnTo>
                    <a:lnTo>
                      <a:pt x="5703" y="48"/>
                    </a:lnTo>
                    <a:lnTo>
                      <a:pt x="5758" y="48"/>
                    </a:lnTo>
                    <a:lnTo>
                      <a:pt x="5813" y="48"/>
                    </a:lnTo>
                    <a:lnTo>
                      <a:pt x="5868" y="48"/>
                    </a:lnTo>
                    <a:lnTo>
                      <a:pt x="5922" y="48"/>
                    </a:lnTo>
                    <a:lnTo>
                      <a:pt x="5977" y="48"/>
                    </a:lnTo>
                    <a:lnTo>
                      <a:pt x="6031" y="48"/>
                    </a:lnTo>
                    <a:lnTo>
                      <a:pt x="6086" y="48"/>
                    </a:lnTo>
                    <a:lnTo>
                      <a:pt x="6141" y="48"/>
                    </a:lnTo>
                    <a:lnTo>
                      <a:pt x="6195" y="48"/>
                    </a:lnTo>
                    <a:lnTo>
                      <a:pt x="6249" y="48"/>
                    </a:lnTo>
                    <a:lnTo>
                      <a:pt x="6303" y="48"/>
                    </a:lnTo>
                    <a:lnTo>
                      <a:pt x="6358" y="48"/>
                    </a:lnTo>
                    <a:lnTo>
                      <a:pt x="6412" y="48"/>
                    </a:lnTo>
                    <a:lnTo>
                      <a:pt x="6466" y="48"/>
                    </a:lnTo>
                    <a:lnTo>
                      <a:pt x="6519" y="48"/>
                    </a:lnTo>
                    <a:lnTo>
                      <a:pt x="6573" y="48"/>
                    </a:lnTo>
                    <a:lnTo>
                      <a:pt x="6627" y="48"/>
                    </a:lnTo>
                    <a:lnTo>
                      <a:pt x="6681" y="48"/>
                    </a:lnTo>
                    <a:lnTo>
                      <a:pt x="6733" y="48"/>
                    </a:lnTo>
                    <a:lnTo>
                      <a:pt x="6787" y="48"/>
                    </a:lnTo>
                    <a:lnTo>
                      <a:pt x="6840" y="48"/>
                    </a:lnTo>
                    <a:lnTo>
                      <a:pt x="6892" y="48"/>
                    </a:lnTo>
                    <a:lnTo>
                      <a:pt x="6945" y="48"/>
                    </a:lnTo>
                    <a:lnTo>
                      <a:pt x="6998" y="48"/>
                    </a:lnTo>
                    <a:lnTo>
                      <a:pt x="7051" y="48"/>
                    </a:lnTo>
                    <a:lnTo>
                      <a:pt x="7103" y="48"/>
                    </a:lnTo>
                    <a:lnTo>
                      <a:pt x="7155" y="48"/>
                    </a:lnTo>
                    <a:lnTo>
                      <a:pt x="7206" y="48"/>
                    </a:lnTo>
                    <a:lnTo>
                      <a:pt x="7258" y="48"/>
                    </a:lnTo>
                    <a:lnTo>
                      <a:pt x="7310" y="48"/>
                    </a:lnTo>
                    <a:lnTo>
                      <a:pt x="7361" y="48"/>
                    </a:lnTo>
                    <a:lnTo>
                      <a:pt x="7413" y="48"/>
                    </a:lnTo>
                    <a:lnTo>
                      <a:pt x="7463" y="48"/>
                    </a:lnTo>
                    <a:lnTo>
                      <a:pt x="7514" y="48"/>
                    </a:lnTo>
                    <a:lnTo>
                      <a:pt x="7565" y="48"/>
                    </a:lnTo>
                    <a:lnTo>
                      <a:pt x="7615" y="48"/>
                    </a:lnTo>
                    <a:lnTo>
                      <a:pt x="7665" y="48"/>
                    </a:lnTo>
                    <a:lnTo>
                      <a:pt x="7714" y="48"/>
                    </a:lnTo>
                    <a:lnTo>
                      <a:pt x="7765" y="48"/>
                    </a:lnTo>
                    <a:lnTo>
                      <a:pt x="7814" y="48"/>
                    </a:lnTo>
                    <a:lnTo>
                      <a:pt x="7863" y="48"/>
                    </a:lnTo>
                    <a:lnTo>
                      <a:pt x="7912" y="48"/>
                    </a:lnTo>
                    <a:lnTo>
                      <a:pt x="7960" y="48"/>
                    </a:lnTo>
                    <a:lnTo>
                      <a:pt x="8009" y="48"/>
                    </a:lnTo>
                    <a:lnTo>
                      <a:pt x="8057" y="48"/>
                    </a:lnTo>
                    <a:lnTo>
                      <a:pt x="8105" y="48"/>
                    </a:lnTo>
                    <a:lnTo>
                      <a:pt x="8152" y="48"/>
                    </a:lnTo>
                    <a:lnTo>
                      <a:pt x="8200" y="48"/>
                    </a:lnTo>
                    <a:lnTo>
                      <a:pt x="8247" y="48"/>
                    </a:lnTo>
                    <a:lnTo>
                      <a:pt x="8293" y="48"/>
                    </a:lnTo>
                    <a:lnTo>
                      <a:pt x="8340" y="48"/>
                    </a:lnTo>
                    <a:lnTo>
                      <a:pt x="8386" y="48"/>
                    </a:lnTo>
                    <a:lnTo>
                      <a:pt x="8431" y="48"/>
                    </a:lnTo>
                    <a:lnTo>
                      <a:pt x="8477" y="48"/>
                    </a:lnTo>
                    <a:lnTo>
                      <a:pt x="8522" y="48"/>
                    </a:lnTo>
                    <a:lnTo>
                      <a:pt x="8567" y="48"/>
                    </a:lnTo>
                    <a:lnTo>
                      <a:pt x="8611" y="48"/>
                    </a:lnTo>
                    <a:lnTo>
                      <a:pt x="8655" y="48"/>
                    </a:lnTo>
                    <a:lnTo>
                      <a:pt x="8699" y="48"/>
                    </a:lnTo>
                    <a:lnTo>
                      <a:pt x="8743" y="48"/>
                    </a:lnTo>
                    <a:lnTo>
                      <a:pt x="8786" y="48"/>
                    </a:lnTo>
                    <a:lnTo>
                      <a:pt x="8828" y="48"/>
                    </a:lnTo>
                    <a:lnTo>
                      <a:pt x="8871" y="48"/>
                    </a:lnTo>
                    <a:lnTo>
                      <a:pt x="8913" y="48"/>
                    </a:lnTo>
                    <a:lnTo>
                      <a:pt x="8955" y="48"/>
                    </a:lnTo>
                    <a:lnTo>
                      <a:pt x="8996" y="48"/>
                    </a:lnTo>
                    <a:lnTo>
                      <a:pt x="9037" y="48"/>
                    </a:lnTo>
                    <a:lnTo>
                      <a:pt x="9077" y="48"/>
                    </a:lnTo>
                    <a:lnTo>
                      <a:pt x="9117" y="48"/>
                    </a:lnTo>
                    <a:lnTo>
                      <a:pt x="9158" y="48"/>
                    </a:lnTo>
                    <a:lnTo>
                      <a:pt x="9196" y="48"/>
                    </a:lnTo>
                    <a:lnTo>
                      <a:pt x="9235" y="48"/>
                    </a:lnTo>
                    <a:lnTo>
                      <a:pt x="9274" y="48"/>
                    </a:lnTo>
                    <a:lnTo>
                      <a:pt x="9312" y="48"/>
                    </a:lnTo>
                    <a:lnTo>
                      <a:pt x="9350" y="48"/>
                    </a:lnTo>
                    <a:lnTo>
                      <a:pt x="9387" y="48"/>
                    </a:lnTo>
                    <a:lnTo>
                      <a:pt x="9423" y="48"/>
                    </a:lnTo>
                    <a:lnTo>
                      <a:pt x="9459" y="48"/>
                    </a:lnTo>
                    <a:lnTo>
                      <a:pt x="9496" y="48"/>
                    </a:lnTo>
                    <a:lnTo>
                      <a:pt x="9531" y="48"/>
                    </a:lnTo>
                    <a:lnTo>
                      <a:pt x="9566" y="48"/>
                    </a:lnTo>
                    <a:lnTo>
                      <a:pt x="9601" y="48"/>
                    </a:lnTo>
                    <a:lnTo>
                      <a:pt x="9635" y="48"/>
                    </a:lnTo>
                    <a:lnTo>
                      <a:pt x="9668" y="48"/>
                    </a:lnTo>
                    <a:lnTo>
                      <a:pt x="9702" y="48"/>
                    </a:lnTo>
                    <a:lnTo>
                      <a:pt x="9734" y="48"/>
                    </a:lnTo>
                    <a:lnTo>
                      <a:pt x="9767" y="48"/>
                    </a:lnTo>
                    <a:lnTo>
                      <a:pt x="9797" y="48"/>
                    </a:lnTo>
                    <a:lnTo>
                      <a:pt x="9829" y="48"/>
                    </a:lnTo>
                    <a:lnTo>
                      <a:pt x="9860" y="48"/>
                    </a:lnTo>
                    <a:lnTo>
                      <a:pt x="9890" y="48"/>
                    </a:lnTo>
                    <a:lnTo>
                      <a:pt x="9919" y="48"/>
                    </a:lnTo>
                    <a:lnTo>
                      <a:pt x="9949" y="48"/>
                    </a:lnTo>
                    <a:lnTo>
                      <a:pt x="9977" y="48"/>
                    </a:lnTo>
                    <a:lnTo>
                      <a:pt x="10005" y="48"/>
                    </a:lnTo>
                    <a:lnTo>
                      <a:pt x="10033" y="48"/>
                    </a:lnTo>
                    <a:lnTo>
                      <a:pt x="10060" y="48"/>
                    </a:lnTo>
                    <a:lnTo>
                      <a:pt x="10086" y="48"/>
                    </a:lnTo>
                    <a:lnTo>
                      <a:pt x="10112" y="48"/>
                    </a:lnTo>
                    <a:lnTo>
                      <a:pt x="10138" y="48"/>
                    </a:lnTo>
                    <a:lnTo>
                      <a:pt x="10163" y="48"/>
                    </a:lnTo>
                    <a:lnTo>
                      <a:pt x="10187" y="48"/>
                    </a:lnTo>
                    <a:lnTo>
                      <a:pt x="10210" y="48"/>
                    </a:lnTo>
                    <a:lnTo>
                      <a:pt x="10233" y="48"/>
                    </a:lnTo>
                    <a:lnTo>
                      <a:pt x="10256" y="48"/>
                    </a:lnTo>
                    <a:lnTo>
                      <a:pt x="10278" y="48"/>
                    </a:lnTo>
                    <a:lnTo>
                      <a:pt x="10299" y="48"/>
                    </a:lnTo>
                    <a:lnTo>
                      <a:pt x="10320" y="48"/>
                    </a:lnTo>
                    <a:lnTo>
                      <a:pt x="10339" y="48"/>
                    </a:lnTo>
                    <a:lnTo>
                      <a:pt x="10359" y="48"/>
                    </a:lnTo>
                    <a:lnTo>
                      <a:pt x="10378" y="48"/>
                    </a:lnTo>
                    <a:lnTo>
                      <a:pt x="10397" y="48"/>
                    </a:lnTo>
                    <a:lnTo>
                      <a:pt x="10414" y="48"/>
                    </a:lnTo>
                    <a:lnTo>
                      <a:pt x="10431" y="48"/>
                    </a:lnTo>
                    <a:lnTo>
                      <a:pt x="10447" y="48"/>
                    </a:lnTo>
                    <a:lnTo>
                      <a:pt x="10463" y="48"/>
                    </a:lnTo>
                    <a:lnTo>
                      <a:pt x="10479" y="48"/>
                    </a:lnTo>
                    <a:lnTo>
                      <a:pt x="10493" y="48"/>
                    </a:lnTo>
                    <a:lnTo>
                      <a:pt x="10506" y="48"/>
                    </a:lnTo>
                    <a:lnTo>
                      <a:pt x="10519" y="48"/>
                    </a:lnTo>
                    <a:lnTo>
                      <a:pt x="10533" y="48"/>
                    </a:lnTo>
                    <a:lnTo>
                      <a:pt x="10544" y="48"/>
                    </a:lnTo>
                    <a:lnTo>
                      <a:pt x="10556" y="48"/>
                    </a:lnTo>
                    <a:lnTo>
                      <a:pt x="10566" y="48"/>
                    </a:lnTo>
                    <a:lnTo>
                      <a:pt x="10575" y="48"/>
                    </a:lnTo>
                    <a:lnTo>
                      <a:pt x="10584" y="48"/>
                    </a:lnTo>
                    <a:lnTo>
                      <a:pt x="10593" y="48"/>
                    </a:lnTo>
                    <a:lnTo>
                      <a:pt x="10601" y="48"/>
                    </a:lnTo>
                    <a:lnTo>
                      <a:pt x="10607" y="48"/>
                    </a:lnTo>
                    <a:lnTo>
                      <a:pt x="10614" y="48"/>
                    </a:lnTo>
                    <a:lnTo>
                      <a:pt x="10619" y="48"/>
                    </a:lnTo>
                    <a:lnTo>
                      <a:pt x="10624" y="48"/>
                    </a:lnTo>
                    <a:lnTo>
                      <a:pt x="10628" y="48"/>
                    </a:lnTo>
                    <a:lnTo>
                      <a:pt x="10631" y="48"/>
                    </a:lnTo>
                    <a:lnTo>
                      <a:pt x="10635" y="48"/>
                    </a:lnTo>
                    <a:lnTo>
                      <a:pt x="10636" y="48"/>
                    </a:lnTo>
                    <a:lnTo>
                      <a:pt x="10637" y="48"/>
                    </a:lnTo>
                    <a:lnTo>
                      <a:pt x="10638" y="48"/>
                    </a:lnTo>
                    <a:lnTo>
                      <a:pt x="10639" y="48"/>
                    </a:lnTo>
                    <a:lnTo>
                      <a:pt x="10641" y="48"/>
                    </a:lnTo>
                    <a:lnTo>
                      <a:pt x="10642" y="48"/>
                    </a:lnTo>
                    <a:lnTo>
                      <a:pt x="10641" y="32"/>
                    </a:lnTo>
                    <a:lnTo>
                      <a:pt x="10641" y="16"/>
                    </a:lnTo>
                    <a:lnTo>
                      <a:pt x="10641" y="0"/>
                    </a:lnTo>
                  </a:path>
                </a:pathLst>
              </a:custGeom>
              <a:solidFill>
                <a:srgbClr val="0000FF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pic>
            <p:nvPicPr>
              <p:cNvPr id="48" name="Picture 3">
                <a:extLst>
                  <a:ext uri="{FF2B5EF4-FFF2-40B4-BE49-F238E27FC236}">
                    <a16:creationId xmlns:a16="http://schemas.microsoft.com/office/drawing/2014/main" id="{9EC2061D-250D-42C6-843F-5499182200B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8679" y="6367699"/>
                <a:ext cx="1724025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6" name="Picture 45" descr="A close up of a logo&#10;&#10;Description automatically generated">
              <a:extLst>
                <a:ext uri="{FF2B5EF4-FFF2-40B4-BE49-F238E27FC236}">
                  <a16:creationId xmlns:a16="http://schemas.microsoft.com/office/drawing/2014/main" id="{79E758A1-DC8A-4CE5-AF7A-6947E486F78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3105" y="4368331"/>
              <a:ext cx="3075040" cy="342900"/>
            </a:xfrm>
            <a:prstGeom prst="rect">
              <a:avLst/>
            </a:prstGeom>
          </p:spPr>
        </p:pic>
      </p:grpSp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9F72F759-6875-4A4A-8CB5-1E21043C95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969556"/>
              </p:ext>
            </p:extLst>
          </p:nvPr>
        </p:nvGraphicFramePr>
        <p:xfrm>
          <a:off x="7599173" y="1862507"/>
          <a:ext cx="1285044" cy="2932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2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Pass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Energy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5842">
                <a:tc>
                  <a:txBody>
                    <a:bodyPr/>
                    <a:lstStyle/>
                    <a:p>
                      <a:r>
                        <a:rPr lang="en-US" sz="12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1" name="TextBox 60">
            <a:extLst>
              <a:ext uri="{FF2B5EF4-FFF2-40B4-BE49-F238E27FC236}">
                <a16:creationId xmlns:a16="http://schemas.microsoft.com/office/drawing/2014/main" id="{CC852AF9-2F16-4ED7-88A1-2705B1D076AA}"/>
              </a:ext>
            </a:extLst>
          </p:cNvPr>
          <p:cNvSpPr txBox="1"/>
          <p:nvPr/>
        </p:nvSpPr>
        <p:spPr>
          <a:xfrm>
            <a:off x="1154018" y="2941604"/>
            <a:ext cx="56575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 any given time there is an equal number of accelerating</a:t>
            </a:r>
          </a:p>
          <a:p>
            <a:pPr algn="ctr"/>
            <a:r>
              <a:rPr lang="en-US" dirty="0"/>
              <a:t>and decelerating bunces inside the ERL. 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The Power of the </a:t>
            </a:r>
            <a:r>
              <a:rPr lang="en-US" dirty="0" err="1">
                <a:solidFill>
                  <a:srgbClr val="FF0000"/>
                </a:solidFill>
              </a:rPr>
              <a:t>Linac</a:t>
            </a:r>
            <a:r>
              <a:rPr lang="en-US" dirty="0">
                <a:solidFill>
                  <a:srgbClr val="FF0000"/>
                </a:solidFill>
              </a:rPr>
              <a:t> is minimal </a:t>
            </a:r>
          </a:p>
        </p:txBody>
      </p:sp>
    </p:spTree>
    <p:extLst>
      <p:ext uri="{BB962C8B-B14F-4D97-AF65-F5344CB8AC3E}">
        <p14:creationId xmlns:p14="http://schemas.microsoft.com/office/powerpoint/2010/main" val="4153810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68"/>
          <p:cNvGrpSpPr/>
          <p:nvPr/>
        </p:nvGrpSpPr>
        <p:grpSpPr>
          <a:xfrm>
            <a:off x="3907916" y="934454"/>
            <a:ext cx="4508125" cy="3359401"/>
            <a:chOff x="3907916" y="1635183"/>
            <a:chExt cx="3819619" cy="294341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07916" y="1635183"/>
              <a:ext cx="3706767" cy="2943418"/>
            </a:xfrm>
            <a:prstGeom prst="rect">
              <a:avLst/>
            </a:prstGeom>
          </p:spPr>
        </p:pic>
        <p:cxnSp>
          <p:nvCxnSpPr>
            <p:cNvPr id="61" name="Straight Arrow Connector 60"/>
            <p:cNvCxnSpPr/>
            <p:nvPr/>
          </p:nvCxnSpPr>
          <p:spPr>
            <a:xfrm flipH="1" flipV="1">
              <a:off x="6676935" y="3681321"/>
              <a:ext cx="1050600" cy="51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7" name="Group 56"/>
            <p:cNvGrpSpPr/>
            <p:nvPr/>
          </p:nvGrpSpPr>
          <p:grpSpPr>
            <a:xfrm>
              <a:off x="5186304" y="2082625"/>
              <a:ext cx="260772" cy="1562584"/>
              <a:chOff x="2004475" y="2610279"/>
              <a:chExt cx="260772" cy="1562584"/>
            </a:xfrm>
          </p:grpSpPr>
          <p:cxnSp>
            <p:nvCxnSpPr>
              <p:cNvPr id="66" name="Straight Arrow Connector 65"/>
              <p:cNvCxnSpPr/>
              <p:nvPr/>
            </p:nvCxnSpPr>
            <p:spPr>
              <a:xfrm>
                <a:off x="2052255" y="2610279"/>
                <a:ext cx="0" cy="1562584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extBox 69"/>
              <p:cNvSpPr txBox="1"/>
              <p:nvPr/>
            </p:nvSpPr>
            <p:spPr>
              <a:xfrm rot="5400000">
                <a:off x="1831346" y="3148415"/>
                <a:ext cx="607029" cy="2607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B050"/>
                    </a:solidFill>
                  </a:rPr>
                  <a:t>41 mm</a:t>
                </a: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/>
              <a:t>The concept of the CBETA FFAG cell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15" y="828649"/>
            <a:ext cx="2674218" cy="13811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16645" y="953850"/>
            <a:ext cx="820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Focusing</a:t>
            </a:r>
          </a:p>
          <a:p>
            <a:pPr algn="ctr"/>
            <a:r>
              <a:rPr lang="en-US" sz="1400" dirty="0"/>
              <a:t>Quad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581071" y="971679"/>
            <a:ext cx="1020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DeFocusing</a:t>
            </a:r>
            <a:endParaRPr lang="en-US" sz="1400" dirty="0"/>
          </a:p>
          <a:p>
            <a:pPr algn="ctr"/>
            <a:r>
              <a:rPr lang="en-US" sz="1400" dirty="0"/>
              <a:t>Quad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208578" y="4169195"/>
            <a:ext cx="4803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Trajectories of e-bunches with different energy in a cell 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21532" y="5181600"/>
            <a:ext cx="8946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large energy range (42 MeV to 150 MeV) is confined in a small transverse distance of 41 mm </a:t>
            </a:r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2950279" y="1750822"/>
            <a:ext cx="957637" cy="4490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63446" y="6200452"/>
            <a:ext cx="2133600" cy="365125"/>
          </a:xfrm>
        </p:spPr>
        <p:txBody>
          <a:bodyPr/>
          <a:lstStyle/>
          <a:p>
            <a:fld id="{B74A672C-86B4-4FE3-9748-BB707B239E8B}" type="slidenum">
              <a:rPr lang="en-US" smtClean="0"/>
              <a:t>4</a:t>
            </a:fld>
            <a:r>
              <a:rPr lang="en-US" dirty="0"/>
              <a:t>/11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2F6974A-2C9D-462F-9CE9-D9FACB41A68D}"/>
              </a:ext>
            </a:extLst>
          </p:cNvPr>
          <p:cNvGrpSpPr/>
          <p:nvPr/>
        </p:nvGrpSpPr>
        <p:grpSpPr>
          <a:xfrm>
            <a:off x="121532" y="6153406"/>
            <a:ext cx="7953620" cy="431655"/>
            <a:chOff x="69308" y="4229795"/>
            <a:chExt cx="8228410" cy="48143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F66B3C6-BC67-41FA-B202-D173B906EA27}"/>
                </a:ext>
              </a:extLst>
            </p:cNvPr>
            <p:cNvGrpSpPr/>
            <p:nvPr/>
          </p:nvGrpSpPr>
          <p:grpSpPr>
            <a:xfrm>
              <a:off x="69308" y="4229795"/>
              <a:ext cx="8228410" cy="447725"/>
              <a:chOff x="308679" y="6227933"/>
              <a:chExt cx="10971213" cy="596966"/>
            </a:xfrm>
          </p:grpSpPr>
          <p:sp>
            <p:nvSpPr>
              <p:cNvPr id="26" name="Freeform 2461">
                <a:extLst>
                  <a:ext uri="{FF2B5EF4-FFF2-40B4-BE49-F238E27FC236}">
                    <a16:creationId xmlns:a16="http://schemas.microsoft.com/office/drawing/2014/main" id="{C9631D91-6FB0-4582-A8CF-5288302AF898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08679" y="6227933"/>
                <a:ext cx="10971213" cy="46038"/>
              </a:xfrm>
              <a:custGeom>
                <a:avLst/>
                <a:gdLst>
                  <a:gd name="T0" fmla="*/ 1327 w 10642"/>
                  <a:gd name="T1" fmla="*/ 0 h 48"/>
                  <a:gd name="T2" fmla="*/ 1314 w 10642"/>
                  <a:gd name="T3" fmla="*/ 0 h 48"/>
                  <a:gd name="T4" fmla="*/ 1293 w 10642"/>
                  <a:gd name="T5" fmla="*/ 0 h 48"/>
                  <a:gd name="T6" fmla="*/ 1265 w 10642"/>
                  <a:gd name="T7" fmla="*/ 0 h 48"/>
                  <a:gd name="T8" fmla="*/ 1229 w 10642"/>
                  <a:gd name="T9" fmla="*/ 0 h 48"/>
                  <a:gd name="T10" fmla="*/ 1188 w 10642"/>
                  <a:gd name="T11" fmla="*/ 0 h 48"/>
                  <a:gd name="T12" fmla="*/ 1140 w 10642"/>
                  <a:gd name="T13" fmla="*/ 0 h 48"/>
                  <a:gd name="T14" fmla="*/ 1088 w 10642"/>
                  <a:gd name="T15" fmla="*/ 0 h 48"/>
                  <a:gd name="T16" fmla="*/ 1032 w 10642"/>
                  <a:gd name="T17" fmla="*/ 0 h 48"/>
                  <a:gd name="T18" fmla="*/ 971 w 10642"/>
                  <a:gd name="T19" fmla="*/ 0 h 48"/>
                  <a:gd name="T20" fmla="*/ 908 w 10642"/>
                  <a:gd name="T21" fmla="*/ 0 h 48"/>
                  <a:gd name="T22" fmla="*/ 842 w 10642"/>
                  <a:gd name="T23" fmla="*/ 0 h 48"/>
                  <a:gd name="T24" fmla="*/ 775 w 10642"/>
                  <a:gd name="T25" fmla="*/ 0 h 48"/>
                  <a:gd name="T26" fmla="*/ 707 w 10642"/>
                  <a:gd name="T27" fmla="*/ 0 h 48"/>
                  <a:gd name="T28" fmla="*/ 638 w 10642"/>
                  <a:gd name="T29" fmla="*/ 0 h 48"/>
                  <a:gd name="T30" fmla="*/ 570 w 10642"/>
                  <a:gd name="T31" fmla="*/ 0 h 48"/>
                  <a:gd name="T32" fmla="*/ 502 w 10642"/>
                  <a:gd name="T33" fmla="*/ 0 h 48"/>
                  <a:gd name="T34" fmla="*/ 436 w 10642"/>
                  <a:gd name="T35" fmla="*/ 0 h 48"/>
                  <a:gd name="T36" fmla="*/ 372 w 10642"/>
                  <a:gd name="T37" fmla="*/ 0 h 48"/>
                  <a:gd name="T38" fmla="*/ 311 w 10642"/>
                  <a:gd name="T39" fmla="*/ 0 h 48"/>
                  <a:gd name="T40" fmla="*/ 254 w 10642"/>
                  <a:gd name="T41" fmla="*/ 0 h 48"/>
                  <a:gd name="T42" fmla="*/ 201 w 10642"/>
                  <a:gd name="T43" fmla="*/ 0 h 48"/>
                  <a:gd name="T44" fmla="*/ 152 w 10642"/>
                  <a:gd name="T45" fmla="*/ 0 h 48"/>
                  <a:gd name="T46" fmla="*/ 109 w 10642"/>
                  <a:gd name="T47" fmla="*/ 0 h 48"/>
                  <a:gd name="T48" fmla="*/ 73 w 10642"/>
                  <a:gd name="T49" fmla="*/ 0 h 48"/>
                  <a:gd name="T50" fmla="*/ 43 w 10642"/>
                  <a:gd name="T51" fmla="*/ 0 h 48"/>
                  <a:gd name="T52" fmla="*/ 20 w 10642"/>
                  <a:gd name="T53" fmla="*/ 0 h 48"/>
                  <a:gd name="T54" fmla="*/ 6 w 10642"/>
                  <a:gd name="T55" fmla="*/ 0 h 48"/>
                  <a:gd name="T56" fmla="*/ 0 w 10642"/>
                  <a:gd name="T57" fmla="*/ 0 h 48"/>
                  <a:gd name="T58" fmla="*/ 2 w 10642"/>
                  <a:gd name="T59" fmla="*/ 6 h 48"/>
                  <a:gd name="T60" fmla="*/ 12 w 10642"/>
                  <a:gd name="T61" fmla="*/ 6 h 48"/>
                  <a:gd name="T62" fmla="*/ 31 w 10642"/>
                  <a:gd name="T63" fmla="*/ 6 h 48"/>
                  <a:gd name="T64" fmla="*/ 57 w 10642"/>
                  <a:gd name="T65" fmla="*/ 6 h 48"/>
                  <a:gd name="T66" fmla="*/ 90 w 10642"/>
                  <a:gd name="T67" fmla="*/ 6 h 48"/>
                  <a:gd name="T68" fmla="*/ 130 w 10642"/>
                  <a:gd name="T69" fmla="*/ 6 h 48"/>
                  <a:gd name="T70" fmla="*/ 176 w 10642"/>
                  <a:gd name="T71" fmla="*/ 6 h 48"/>
                  <a:gd name="T72" fmla="*/ 226 w 10642"/>
                  <a:gd name="T73" fmla="*/ 6 h 48"/>
                  <a:gd name="T74" fmla="*/ 282 w 10642"/>
                  <a:gd name="T75" fmla="*/ 6 h 48"/>
                  <a:gd name="T76" fmla="*/ 341 w 10642"/>
                  <a:gd name="T77" fmla="*/ 6 h 48"/>
                  <a:gd name="T78" fmla="*/ 404 w 10642"/>
                  <a:gd name="T79" fmla="*/ 6 h 48"/>
                  <a:gd name="T80" fmla="*/ 468 w 10642"/>
                  <a:gd name="T81" fmla="*/ 6 h 48"/>
                  <a:gd name="T82" fmla="*/ 535 w 10642"/>
                  <a:gd name="T83" fmla="*/ 6 h 48"/>
                  <a:gd name="T84" fmla="*/ 604 w 10642"/>
                  <a:gd name="T85" fmla="*/ 6 h 48"/>
                  <a:gd name="T86" fmla="*/ 672 w 10642"/>
                  <a:gd name="T87" fmla="*/ 6 h 48"/>
                  <a:gd name="T88" fmla="*/ 741 w 10642"/>
                  <a:gd name="T89" fmla="*/ 6 h 48"/>
                  <a:gd name="T90" fmla="*/ 809 w 10642"/>
                  <a:gd name="T91" fmla="*/ 6 h 48"/>
                  <a:gd name="T92" fmla="*/ 875 w 10642"/>
                  <a:gd name="T93" fmla="*/ 6 h 48"/>
                  <a:gd name="T94" fmla="*/ 940 w 10642"/>
                  <a:gd name="T95" fmla="*/ 6 h 48"/>
                  <a:gd name="T96" fmla="*/ 1002 w 10642"/>
                  <a:gd name="T97" fmla="*/ 6 h 48"/>
                  <a:gd name="T98" fmla="*/ 1060 w 10642"/>
                  <a:gd name="T99" fmla="*/ 6 h 48"/>
                  <a:gd name="T100" fmla="*/ 1115 w 10642"/>
                  <a:gd name="T101" fmla="*/ 6 h 48"/>
                  <a:gd name="T102" fmla="*/ 1164 w 10642"/>
                  <a:gd name="T103" fmla="*/ 6 h 48"/>
                  <a:gd name="T104" fmla="*/ 1209 w 10642"/>
                  <a:gd name="T105" fmla="*/ 6 h 48"/>
                  <a:gd name="T106" fmla="*/ 1248 w 10642"/>
                  <a:gd name="T107" fmla="*/ 6 h 48"/>
                  <a:gd name="T108" fmla="*/ 1280 w 10642"/>
                  <a:gd name="T109" fmla="*/ 6 h 48"/>
                  <a:gd name="T110" fmla="*/ 1304 w 10642"/>
                  <a:gd name="T111" fmla="*/ 6 h 48"/>
                  <a:gd name="T112" fmla="*/ 1321 w 10642"/>
                  <a:gd name="T113" fmla="*/ 6 h 48"/>
                  <a:gd name="T114" fmla="*/ 1329 w 10642"/>
                  <a:gd name="T115" fmla="*/ 6 h 48"/>
                  <a:gd name="T116" fmla="*/ 1331 w 10642"/>
                  <a:gd name="T117" fmla="*/ 4 h 4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0642" h="48">
                    <a:moveTo>
                      <a:pt x="10641" y="0"/>
                    </a:moveTo>
                    <a:lnTo>
                      <a:pt x="10641" y="0"/>
                    </a:lnTo>
                    <a:lnTo>
                      <a:pt x="10640" y="0"/>
                    </a:lnTo>
                    <a:lnTo>
                      <a:pt x="10638" y="0"/>
                    </a:lnTo>
                    <a:lnTo>
                      <a:pt x="10636" y="0"/>
                    </a:lnTo>
                    <a:lnTo>
                      <a:pt x="10632" y="0"/>
                    </a:lnTo>
                    <a:lnTo>
                      <a:pt x="10628" y="0"/>
                    </a:lnTo>
                    <a:lnTo>
                      <a:pt x="10623" y="0"/>
                    </a:lnTo>
                    <a:lnTo>
                      <a:pt x="10617" y="0"/>
                    </a:lnTo>
                    <a:lnTo>
                      <a:pt x="10612" y="0"/>
                    </a:lnTo>
                    <a:lnTo>
                      <a:pt x="10604" y="0"/>
                    </a:lnTo>
                    <a:lnTo>
                      <a:pt x="10596" y="0"/>
                    </a:lnTo>
                    <a:lnTo>
                      <a:pt x="10589" y="0"/>
                    </a:lnTo>
                    <a:lnTo>
                      <a:pt x="10579" y="0"/>
                    </a:lnTo>
                    <a:lnTo>
                      <a:pt x="10570" y="0"/>
                    </a:lnTo>
                    <a:lnTo>
                      <a:pt x="10559" y="0"/>
                    </a:lnTo>
                    <a:lnTo>
                      <a:pt x="10548" y="0"/>
                    </a:lnTo>
                    <a:lnTo>
                      <a:pt x="10536" y="0"/>
                    </a:lnTo>
                    <a:lnTo>
                      <a:pt x="10524" y="0"/>
                    </a:lnTo>
                    <a:lnTo>
                      <a:pt x="10511" y="0"/>
                    </a:lnTo>
                    <a:lnTo>
                      <a:pt x="10496" y="0"/>
                    </a:lnTo>
                    <a:lnTo>
                      <a:pt x="10482" y="0"/>
                    </a:lnTo>
                    <a:lnTo>
                      <a:pt x="10467" y="0"/>
                    </a:lnTo>
                    <a:lnTo>
                      <a:pt x="10451" y="0"/>
                    </a:lnTo>
                    <a:lnTo>
                      <a:pt x="10435" y="0"/>
                    </a:lnTo>
                    <a:lnTo>
                      <a:pt x="10417" y="0"/>
                    </a:lnTo>
                    <a:lnTo>
                      <a:pt x="10400" y="0"/>
                    </a:lnTo>
                    <a:lnTo>
                      <a:pt x="10382" y="0"/>
                    </a:lnTo>
                    <a:lnTo>
                      <a:pt x="10363" y="0"/>
                    </a:lnTo>
                    <a:lnTo>
                      <a:pt x="10344" y="0"/>
                    </a:lnTo>
                    <a:lnTo>
                      <a:pt x="10323" y="0"/>
                    </a:lnTo>
                    <a:lnTo>
                      <a:pt x="10302" y="0"/>
                    </a:lnTo>
                    <a:lnTo>
                      <a:pt x="10281" y="0"/>
                    </a:lnTo>
                    <a:lnTo>
                      <a:pt x="10259" y="0"/>
                    </a:lnTo>
                    <a:lnTo>
                      <a:pt x="10236" y="0"/>
                    </a:lnTo>
                    <a:lnTo>
                      <a:pt x="10213" y="0"/>
                    </a:lnTo>
                    <a:lnTo>
                      <a:pt x="10190" y="0"/>
                    </a:lnTo>
                    <a:lnTo>
                      <a:pt x="10166" y="0"/>
                    </a:lnTo>
                    <a:lnTo>
                      <a:pt x="10141" y="0"/>
                    </a:lnTo>
                    <a:lnTo>
                      <a:pt x="10116" y="0"/>
                    </a:lnTo>
                    <a:lnTo>
                      <a:pt x="10090" y="0"/>
                    </a:lnTo>
                    <a:lnTo>
                      <a:pt x="10063" y="0"/>
                    </a:lnTo>
                    <a:lnTo>
                      <a:pt x="10037" y="0"/>
                    </a:lnTo>
                    <a:lnTo>
                      <a:pt x="10009" y="0"/>
                    </a:lnTo>
                    <a:lnTo>
                      <a:pt x="9981" y="0"/>
                    </a:lnTo>
                    <a:lnTo>
                      <a:pt x="9952" y="0"/>
                    </a:lnTo>
                    <a:lnTo>
                      <a:pt x="9924" y="0"/>
                    </a:lnTo>
                    <a:lnTo>
                      <a:pt x="9894" y="0"/>
                    </a:lnTo>
                    <a:lnTo>
                      <a:pt x="9863" y="0"/>
                    </a:lnTo>
                    <a:lnTo>
                      <a:pt x="9832" y="0"/>
                    </a:lnTo>
                    <a:lnTo>
                      <a:pt x="9802" y="0"/>
                    </a:lnTo>
                    <a:lnTo>
                      <a:pt x="9770" y="0"/>
                    </a:lnTo>
                    <a:lnTo>
                      <a:pt x="9738" y="0"/>
                    </a:lnTo>
                    <a:lnTo>
                      <a:pt x="9705" y="0"/>
                    </a:lnTo>
                    <a:lnTo>
                      <a:pt x="9672" y="0"/>
                    </a:lnTo>
                    <a:lnTo>
                      <a:pt x="9638" y="0"/>
                    </a:lnTo>
                    <a:lnTo>
                      <a:pt x="9604" y="0"/>
                    </a:lnTo>
                    <a:lnTo>
                      <a:pt x="9569" y="0"/>
                    </a:lnTo>
                    <a:lnTo>
                      <a:pt x="9535" y="0"/>
                    </a:lnTo>
                    <a:lnTo>
                      <a:pt x="9499" y="0"/>
                    </a:lnTo>
                    <a:lnTo>
                      <a:pt x="9464" y="0"/>
                    </a:lnTo>
                    <a:lnTo>
                      <a:pt x="9426" y="0"/>
                    </a:lnTo>
                    <a:lnTo>
                      <a:pt x="9390" y="0"/>
                    </a:lnTo>
                    <a:lnTo>
                      <a:pt x="9353" y="0"/>
                    </a:lnTo>
                    <a:lnTo>
                      <a:pt x="9316" y="0"/>
                    </a:lnTo>
                    <a:lnTo>
                      <a:pt x="9277" y="0"/>
                    </a:lnTo>
                    <a:lnTo>
                      <a:pt x="9239" y="0"/>
                    </a:lnTo>
                    <a:lnTo>
                      <a:pt x="9199" y="0"/>
                    </a:lnTo>
                    <a:lnTo>
                      <a:pt x="9161" y="0"/>
                    </a:lnTo>
                    <a:lnTo>
                      <a:pt x="9120" y="0"/>
                    </a:lnTo>
                    <a:lnTo>
                      <a:pt x="9081" y="0"/>
                    </a:lnTo>
                    <a:lnTo>
                      <a:pt x="9040" y="0"/>
                    </a:lnTo>
                    <a:lnTo>
                      <a:pt x="9000" y="0"/>
                    </a:lnTo>
                    <a:lnTo>
                      <a:pt x="8958" y="0"/>
                    </a:lnTo>
                    <a:lnTo>
                      <a:pt x="8916" y="0"/>
                    </a:lnTo>
                    <a:lnTo>
                      <a:pt x="8874" y="0"/>
                    </a:lnTo>
                    <a:lnTo>
                      <a:pt x="8832" y="0"/>
                    </a:lnTo>
                    <a:lnTo>
                      <a:pt x="8789" y="0"/>
                    </a:lnTo>
                    <a:lnTo>
                      <a:pt x="8746" y="0"/>
                    </a:lnTo>
                    <a:lnTo>
                      <a:pt x="8702" y="0"/>
                    </a:lnTo>
                    <a:lnTo>
                      <a:pt x="8658" y="0"/>
                    </a:lnTo>
                    <a:lnTo>
                      <a:pt x="8614" y="0"/>
                    </a:lnTo>
                    <a:lnTo>
                      <a:pt x="8569" y="0"/>
                    </a:lnTo>
                    <a:lnTo>
                      <a:pt x="8525" y="0"/>
                    </a:lnTo>
                    <a:lnTo>
                      <a:pt x="8479" y="0"/>
                    </a:lnTo>
                    <a:lnTo>
                      <a:pt x="8434" y="0"/>
                    </a:lnTo>
                    <a:lnTo>
                      <a:pt x="8388" y="0"/>
                    </a:lnTo>
                    <a:lnTo>
                      <a:pt x="8342" y="0"/>
                    </a:lnTo>
                    <a:lnTo>
                      <a:pt x="8296" y="0"/>
                    </a:lnTo>
                    <a:lnTo>
                      <a:pt x="8250" y="0"/>
                    </a:lnTo>
                    <a:lnTo>
                      <a:pt x="8203" y="0"/>
                    </a:lnTo>
                    <a:lnTo>
                      <a:pt x="8156" y="0"/>
                    </a:lnTo>
                    <a:lnTo>
                      <a:pt x="8107" y="0"/>
                    </a:lnTo>
                    <a:lnTo>
                      <a:pt x="8060" y="0"/>
                    </a:lnTo>
                    <a:lnTo>
                      <a:pt x="8012" y="0"/>
                    </a:lnTo>
                    <a:lnTo>
                      <a:pt x="7964" y="0"/>
                    </a:lnTo>
                    <a:lnTo>
                      <a:pt x="7914" y="0"/>
                    </a:lnTo>
                    <a:lnTo>
                      <a:pt x="7866" y="0"/>
                    </a:lnTo>
                    <a:lnTo>
                      <a:pt x="7817" y="0"/>
                    </a:lnTo>
                    <a:lnTo>
                      <a:pt x="7767" y="0"/>
                    </a:lnTo>
                    <a:lnTo>
                      <a:pt x="7718" y="0"/>
                    </a:lnTo>
                    <a:lnTo>
                      <a:pt x="7667" y="0"/>
                    </a:lnTo>
                    <a:lnTo>
                      <a:pt x="7618" y="0"/>
                    </a:lnTo>
                    <a:lnTo>
                      <a:pt x="7567" y="0"/>
                    </a:lnTo>
                    <a:lnTo>
                      <a:pt x="7517" y="0"/>
                    </a:lnTo>
                    <a:lnTo>
                      <a:pt x="7466" y="0"/>
                    </a:lnTo>
                    <a:lnTo>
                      <a:pt x="7415" y="0"/>
                    </a:lnTo>
                    <a:lnTo>
                      <a:pt x="7364" y="0"/>
                    </a:lnTo>
                    <a:lnTo>
                      <a:pt x="7313" y="0"/>
                    </a:lnTo>
                    <a:lnTo>
                      <a:pt x="7261" y="0"/>
                    </a:lnTo>
                    <a:lnTo>
                      <a:pt x="7210" y="0"/>
                    </a:lnTo>
                    <a:lnTo>
                      <a:pt x="7157" y="0"/>
                    </a:lnTo>
                    <a:lnTo>
                      <a:pt x="7105" y="0"/>
                    </a:lnTo>
                    <a:lnTo>
                      <a:pt x="7053" y="0"/>
                    </a:lnTo>
                    <a:lnTo>
                      <a:pt x="7000" y="0"/>
                    </a:lnTo>
                    <a:lnTo>
                      <a:pt x="6947" y="0"/>
                    </a:lnTo>
                    <a:lnTo>
                      <a:pt x="6895" y="0"/>
                    </a:lnTo>
                    <a:lnTo>
                      <a:pt x="6842" y="0"/>
                    </a:lnTo>
                    <a:lnTo>
                      <a:pt x="6789" y="0"/>
                    </a:lnTo>
                    <a:lnTo>
                      <a:pt x="6736" y="0"/>
                    </a:lnTo>
                    <a:lnTo>
                      <a:pt x="6683" y="0"/>
                    </a:lnTo>
                    <a:lnTo>
                      <a:pt x="6629" y="0"/>
                    </a:lnTo>
                    <a:lnTo>
                      <a:pt x="6575" y="0"/>
                    </a:lnTo>
                    <a:lnTo>
                      <a:pt x="6522" y="0"/>
                    </a:lnTo>
                    <a:lnTo>
                      <a:pt x="6468" y="0"/>
                    </a:lnTo>
                    <a:lnTo>
                      <a:pt x="6414" y="0"/>
                    </a:lnTo>
                    <a:lnTo>
                      <a:pt x="6360" y="0"/>
                    </a:lnTo>
                    <a:lnTo>
                      <a:pt x="6305" y="0"/>
                    </a:lnTo>
                    <a:lnTo>
                      <a:pt x="6252" y="0"/>
                    </a:lnTo>
                    <a:lnTo>
                      <a:pt x="6197" y="0"/>
                    </a:lnTo>
                    <a:lnTo>
                      <a:pt x="6143" y="0"/>
                    </a:lnTo>
                    <a:lnTo>
                      <a:pt x="6088" y="0"/>
                    </a:lnTo>
                    <a:lnTo>
                      <a:pt x="6033" y="0"/>
                    </a:lnTo>
                    <a:lnTo>
                      <a:pt x="5979" y="0"/>
                    </a:lnTo>
                    <a:lnTo>
                      <a:pt x="5925" y="0"/>
                    </a:lnTo>
                    <a:lnTo>
                      <a:pt x="5870" y="0"/>
                    </a:lnTo>
                    <a:lnTo>
                      <a:pt x="5815" y="0"/>
                    </a:lnTo>
                    <a:lnTo>
                      <a:pt x="5760" y="0"/>
                    </a:lnTo>
                    <a:lnTo>
                      <a:pt x="5705" y="0"/>
                    </a:lnTo>
                    <a:lnTo>
                      <a:pt x="5650" y="0"/>
                    </a:lnTo>
                    <a:lnTo>
                      <a:pt x="5595" y="0"/>
                    </a:lnTo>
                    <a:lnTo>
                      <a:pt x="5540" y="0"/>
                    </a:lnTo>
                    <a:lnTo>
                      <a:pt x="5485" y="0"/>
                    </a:lnTo>
                    <a:lnTo>
                      <a:pt x="5430" y="0"/>
                    </a:lnTo>
                    <a:lnTo>
                      <a:pt x="5375" y="0"/>
                    </a:lnTo>
                    <a:lnTo>
                      <a:pt x="5321" y="0"/>
                    </a:lnTo>
                    <a:lnTo>
                      <a:pt x="5266" y="0"/>
                    </a:lnTo>
                    <a:lnTo>
                      <a:pt x="5211" y="0"/>
                    </a:lnTo>
                    <a:lnTo>
                      <a:pt x="5156" y="0"/>
                    </a:lnTo>
                    <a:lnTo>
                      <a:pt x="5100" y="0"/>
                    </a:lnTo>
                    <a:lnTo>
                      <a:pt x="5046" y="0"/>
                    </a:lnTo>
                    <a:lnTo>
                      <a:pt x="4991" y="0"/>
                    </a:lnTo>
                    <a:lnTo>
                      <a:pt x="4936" y="0"/>
                    </a:lnTo>
                    <a:lnTo>
                      <a:pt x="4881" y="0"/>
                    </a:lnTo>
                    <a:lnTo>
                      <a:pt x="4826" y="0"/>
                    </a:lnTo>
                    <a:lnTo>
                      <a:pt x="4771" y="0"/>
                    </a:lnTo>
                    <a:lnTo>
                      <a:pt x="4716" y="0"/>
                    </a:lnTo>
                    <a:lnTo>
                      <a:pt x="4661" y="0"/>
                    </a:lnTo>
                    <a:lnTo>
                      <a:pt x="4608" y="0"/>
                    </a:lnTo>
                    <a:lnTo>
                      <a:pt x="4553" y="0"/>
                    </a:lnTo>
                    <a:lnTo>
                      <a:pt x="4498" y="0"/>
                    </a:lnTo>
                    <a:lnTo>
                      <a:pt x="4444" y="0"/>
                    </a:lnTo>
                    <a:lnTo>
                      <a:pt x="4389" y="0"/>
                    </a:lnTo>
                    <a:lnTo>
                      <a:pt x="4336" y="0"/>
                    </a:lnTo>
                    <a:lnTo>
                      <a:pt x="4281" y="0"/>
                    </a:lnTo>
                    <a:lnTo>
                      <a:pt x="4227" y="0"/>
                    </a:lnTo>
                    <a:lnTo>
                      <a:pt x="4173" y="0"/>
                    </a:lnTo>
                    <a:lnTo>
                      <a:pt x="4119" y="0"/>
                    </a:lnTo>
                    <a:lnTo>
                      <a:pt x="4066" y="0"/>
                    </a:lnTo>
                    <a:lnTo>
                      <a:pt x="4012" y="0"/>
                    </a:lnTo>
                    <a:lnTo>
                      <a:pt x="3958" y="0"/>
                    </a:lnTo>
                    <a:lnTo>
                      <a:pt x="3905" y="0"/>
                    </a:lnTo>
                    <a:lnTo>
                      <a:pt x="3852" y="0"/>
                    </a:lnTo>
                    <a:lnTo>
                      <a:pt x="3799" y="0"/>
                    </a:lnTo>
                    <a:lnTo>
                      <a:pt x="3746" y="0"/>
                    </a:lnTo>
                    <a:lnTo>
                      <a:pt x="3694" y="0"/>
                    </a:lnTo>
                    <a:lnTo>
                      <a:pt x="3641" y="0"/>
                    </a:lnTo>
                    <a:lnTo>
                      <a:pt x="3588" y="0"/>
                    </a:lnTo>
                    <a:lnTo>
                      <a:pt x="3536" y="0"/>
                    </a:lnTo>
                    <a:lnTo>
                      <a:pt x="3484" y="0"/>
                    </a:lnTo>
                    <a:lnTo>
                      <a:pt x="3431" y="0"/>
                    </a:lnTo>
                    <a:lnTo>
                      <a:pt x="3380" y="0"/>
                    </a:lnTo>
                    <a:lnTo>
                      <a:pt x="3328" y="0"/>
                    </a:lnTo>
                    <a:lnTo>
                      <a:pt x="3277" y="0"/>
                    </a:lnTo>
                    <a:lnTo>
                      <a:pt x="3226" y="0"/>
                    </a:lnTo>
                    <a:lnTo>
                      <a:pt x="3174" y="0"/>
                    </a:lnTo>
                    <a:lnTo>
                      <a:pt x="3124" y="0"/>
                    </a:lnTo>
                    <a:lnTo>
                      <a:pt x="3073" y="0"/>
                    </a:lnTo>
                    <a:lnTo>
                      <a:pt x="3023" y="0"/>
                    </a:lnTo>
                    <a:lnTo>
                      <a:pt x="2974" y="0"/>
                    </a:lnTo>
                    <a:lnTo>
                      <a:pt x="2923" y="0"/>
                    </a:lnTo>
                    <a:lnTo>
                      <a:pt x="2874" y="0"/>
                    </a:lnTo>
                    <a:lnTo>
                      <a:pt x="2824" y="0"/>
                    </a:lnTo>
                    <a:lnTo>
                      <a:pt x="2775" y="0"/>
                    </a:lnTo>
                    <a:lnTo>
                      <a:pt x="2727" y="0"/>
                    </a:lnTo>
                    <a:lnTo>
                      <a:pt x="2677" y="0"/>
                    </a:lnTo>
                    <a:lnTo>
                      <a:pt x="2629" y="0"/>
                    </a:lnTo>
                    <a:lnTo>
                      <a:pt x="2581" y="0"/>
                    </a:lnTo>
                    <a:lnTo>
                      <a:pt x="2534" y="0"/>
                    </a:lnTo>
                    <a:lnTo>
                      <a:pt x="2485" y="0"/>
                    </a:lnTo>
                    <a:lnTo>
                      <a:pt x="2438" y="0"/>
                    </a:lnTo>
                    <a:lnTo>
                      <a:pt x="2392" y="0"/>
                    </a:lnTo>
                    <a:lnTo>
                      <a:pt x="2345" y="0"/>
                    </a:lnTo>
                    <a:lnTo>
                      <a:pt x="2299" y="0"/>
                    </a:lnTo>
                    <a:lnTo>
                      <a:pt x="2253" y="0"/>
                    </a:lnTo>
                    <a:lnTo>
                      <a:pt x="2207" y="0"/>
                    </a:lnTo>
                    <a:lnTo>
                      <a:pt x="2162" y="0"/>
                    </a:lnTo>
                    <a:lnTo>
                      <a:pt x="2115" y="0"/>
                    </a:lnTo>
                    <a:lnTo>
                      <a:pt x="2072" y="0"/>
                    </a:lnTo>
                    <a:lnTo>
                      <a:pt x="2027" y="0"/>
                    </a:lnTo>
                    <a:lnTo>
                      <a:pt x="1983" y="0"/>
                    </a:lnTo>
                    <a:lnTo>
                      <a:pt x="1939" y="0"/>
                    </a:lnTo>
                    <a:lnTo>
                      <a:pt x="1895" y="0"/>
                    </a:lnTo>
                    <a:lnTo>
                      <a:pt x="1852" y="0"/>
                    </a:lnTo>
                    <a:lnTo>
                      <a:pt x="1809" y="0"/>
                    </a:lnTo>
                    <a:lnTo>
                      <a:pt x="1766" y="0"/>
                    </a:lnTo>
                    <a:lnTo>
                      <a:pt x="1725" y="0"/>
                    </a:lnTo>
                    <a:lnTo>
                      <a:pt x="1683" y="0"/>
                    </a:lnTo>
                    <a:lnTo>
                      <a:pt x="1641" y="0"/>
                    </a:lnTo>
                    <a:lnTo>
                      <a:pt x="1601" y="0"/>
                    </a:lnTo>
                    <a:lnTo>
                      <a:pt x="1560" y="0"/>
                    </a:lnTo>
                    <a:lnTo>
                      <a:pt x="1521" y="0"/>
                    </a:lnTo>
                    <a:lnTo>
                      <a:pt x="1481" y="0"/>
                    </a:lnTo>
                    <a:lnTo>
                      <a:pt x="1442" y="0"/>
                    </a:lnTo>
                    <a:lnTo>
                      <a:pt x="1402" y="0"/>
                    </a:lnTo>
                    <a:lnTo>
                      <a:pt x="1364" y="0"/>
                    </a:lnTo>
                    <a:lnTo>
                      <a:pt x="1325" y="0"/>
                    </a:lnTo>
                    <a:lnTo>
                      <a:pt x="1288" y="0"/>
                    </a:lnTo>
                    <a:lnTo>
                      <a:pt x="1251" y="0"/>
                    </a:lnTo>
                    <a:lnTo>
                      <a:pt x="1214" y="0"/>
                    </a:lnTo>
                    <a:lnTo>
                      <a:pt x="1178" y="0"/>
                    </a:lnTo>
                    <a:lnTo>
                      <a:pt x="1142" y="0"/>
                    </a:lnTo>
                    <a:lnTo>
                      <a:pt x="1107" y="0"/>
                    </a:lnTo>
                    <a:lnTo>
                      <a:pt x="1072" y="0"/>
                    </a:lnTo>
                    <a:lnTo>
                      <a:pt x="1037" y="0"/>
                    </a:lnTo>
                    <a:lnTo>
                      <a:pt x="1003" y="0"/>
                    </a:lnTo>
                    <a:lnTo>
                      <a:pt x="969" y="0"/>
                    </a:lnTo>
                    <a:lnTo>
                      <a:pt x="936" y="0"/>
                    </a:lnTo>
                    <a:lnTo>
                      <a:pt x="904" y="0"/>
                    </a:lnTo>
                    <a:lnTo>
                      <a:pt x="871" y="0"/>
                    </a:lnTo>
                    <a:lnTo>
                      <a:pt x="839" y="0"/>
                    </a:lnTo>
                    <a:lnTo>
                      <a:pt x="808" y="0"/>
                    </a:lnTo>
                    <a:lnTo>
                      <a:pt x="778" y="0"/>
                    </a:lnTo>
                    <a:lnTo>
                      <a:pt x="748" y="0"/>
                    </a:lnTo>
                    <a:lnTo>
                      <a:pt x="718" y="0"/>
                    </a:lnTo>
                    <a:lnTo>
                      <a:pt x="689" y="0"/>
                    </a:lnTo>
                    <a:lnTo>
                      <a:pt x="660" y="0"/>
                    </a:lnTo>
                    <a:lnTo>
                      <a:pt x="632" y="0"/>
                    </a:lnTo>
                    <a:lnTo>
                      <a:pt x="604" y="0"/>
                    </a:lnTo>
                    <a:lnTo>
                      <a:pt x="578" y="0"/>
                    </a:lnTo>
                    <a:lnTo>
                      <a:pt x="552" y="0"/>
                    </a:lnTo>
                    <a:lnTo>
                      <a:pt x="525" y="0"/>
                    </a:lnTo>
                    <a:lnTo>
                      <a:pt x="500" y="0"/>
                    </a:lnTo>
                    <a:lnTo>
                      <a:pt x="475" y="0"/>
                    </a:lnTo>
                    <a:lnTo>
                      <a:pt x="451" y="0"/>
                    </a:lnTo>
                    <a:lnTo>
                      <a:pt x="428" y="0"/>
                    </a:lnTo>
                    <a:lnTo>
                      <a:pt x="405" y="0"/>
                    </a:lnTo>
                    <a:lnTo>
                      <a:pt x="382" y="0"/>
                    </a:lnTo>
                    <a:lnTo>
                      <a:pt x="360" y="0"/>
                    </a:lnTo>
                    <a:lnTo>
                      <a:pt x="339" y="0"/>
                    </a:lnTo>
                    <a:lnTo>
                      <a:pt x="318" y="0"/>
                    </a:lnTo>
                    <a:lnTo>
                      <a:pt x="297" y="0"/>
                    </a:lnTo>
                    <a:lnTo>
                      <a:pt x="278" y="0"/>
                    </a:lnTo>
                    <a:lnTo>
                      <a:pt x="259" y="0"/>
                    </a:lnTo>
                    <a:lnTo>
                      <a:pt x="241" y="0"/>
                    </a:lnTo>
                    <a:lnTo>
                      <a:pt x="224" y="0"/>
                    </a:lnTo>
                    <a:lnTo>
                      <a:pt x="206" y="0"/>
                    </a:lnTo>
                    <a:lnTo>
                      <a:pt x="189" y="0"/>
                    </a:lnTo>
                    <a:lnTo>
                      <a:pt x="174" y="0"/>
                    </a:lnTo>
                    <a:lnTo>
                      <a:pt x="159" y="0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17" y="0"/>
                    </a:lnTo>
                    <a:lnTo>
                      <a:pt x="105" y="0"/>
                    </a:lnTo>
                    <a:lnTo>
                      <a:pt x="93" y="0"/>
                    </a:lnTo>
                    <a:lnTo>
                      <a:pt x="82" y="0"/>
                    </a:lnTo>
                    <a:lnTo>
                      <a:pt x="72" y="0"/>
                    </a:lnTo>
                    <a:lnTo>
                      <a:pt x="62" y="0"/>
                    </a:lnTo>
                    <a:lnTo>
                      <a:pt x="52" y="0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8"/>
                    </a:lnTo>
                    <a:lnTo>
                      <a:pt x="5" y="48"/>
                    </a:lnTo>
                    <a:lnTo>
                      <a:pt x="8" y="48"/>
                    </a:lnTo>
                    <a:lnTo>
                      <a:pt x="13" y="48"/>
                    </a:lnTo>
                    <a:lnTo>
                      <a:pt x="18" y="48"/>
                    </a:lnTo>
                    <a:lnTo>
                      <a:pt x="24" y="48"/>
                    </a:lnTo>
                    <a:lnTo>
                      <a:pt x="29" y="48"/>
                    </a:lnTo>
                    <a:lnTo>
                      <a:pt x="37" y="48"/>
                    </a:lnTo>
                    <a:lnTo>
                      <a:pt x="45" y="48"/>
                    </a:lnTo>
                    <a:lnTo>
                      <a:pt x="52" y="48"/>
                    </a:lnTo>
                    <a:lnTo>
                      <a:pt x="62" y="48"/>
                    </a:lnTo>
                    <a:lnTo>
                      <a:pt x="72" y="48"/>
                    </a:lnTo>
                    <a:lnTo>
                      <a:pt x="82" y="48"/>
                    </a:lnTo>
                    <a:lnTo>
                      <a:pt x="93" y="48"/>
                    </a:lnTo>
                    <a:lnTo>
                      <a:pt x="105" y="48"/>
                    </a:lnTo>
                    <a:lnTo>
                      <a:pt x="117" y="48"/>
                    </a:lnTo>
                    <a:lnTo>
                      <a:pt x="130" y="48"/>
                    </a:lnTo>
                    <a:lnTo>
                      <a:pt x="144" y="48"/>
                    </a:lnTo>
                    <a:lnTo>
                      <a:pt x="159" y="48"/>
                    </a:lnTo>
                    <a:lnTo>
                      <a:pt x="174" y="48"/>
                    </a:lnTo>
                    <a:lnTo>
                      <a:pt x="189" y="48"/>
                    </a:lnTo>
                    <a:lnTo>
                      <a:pt x="206" y="48"/>
                    </a:lnTo>
                    <a:lnTo>
                      <a:pt x="224" y="48"/>
                    </a:lnTo>
                    <a:lnTo>
                      <a:pt x="241" y="48"/>
                    </a:lnTo>
                    <a:lnTo>
                      <a:pt x="259" y="48"/>
                    </a:lnTo>
                    <a:lnTo>
                      <a:pt x="278" y="48"/>
                    </a:lnTo>
                    <a:lnTo>
                      <a:pt x="297" y="48"/>
                    </a:lnTo>
                    <a:lnTo>
                      <a:pt x="318" y="48"/>
                    </a:lnTo>
                    <a:lnTo>
                      <a:pt x="339" y="48"/>
                    </a:lnTo>
                    <a:lnTo>
                      <a:pt x="360" y="48"/>
                    </a:lnTo>
                    <a:lnTo>
                      <a:pt x="382" y="48"/>
                    </a:lnTo>
                    <a:lnTo>
                      <a:pt x="403" y="48"/>
                    </a:lnTo>
                    <a:lnTo>
                      <a:pt x="427" y="48"/>
                    </a:lnTo>
                    <a:lnTo>
                      <a:pt x="451" y="48"/>
                    </a:lnTo>
                    <a:lnTo>
                      <a:pt x="475" y="48"/>
                    </a:lnTo>
                    <a:lnTo>
                      <a:pt x="500" y="48"/>
                    </a:lnTo>
                    <a:lnTo>
                      <a:pt x="525" y="48"/>
                    </a:lnTo>
                    <a:lnTo>
                      <a:pt x="551" y="48"/>
                    </a:lnTo>
                    <a:lnTo>
                      <a:pt x="577" y="48"/>
                    </a:lnTo>
                    <a:lnTo>
                      <a:pt x="604" y="48"/>
                    </a:lnTo>
                    <a:lnTo>
                      <a:pt x="632" y="48"/>
                    </a:lnTo>
                    <a:lnTo>
                      <a:pt x="660" y="48"/>
                    </a:lnTo>
                    <a:lnTo>
                      <a:pt x="689" y="48"/>
                    </a:lnTo>
                    <a:lnTo>
                      <a:pt x="717" y="48"/>
                    </a:lnTo>
                    <a:lnTo>
                      <a:pt x="747" y="48"/>
                    </a:lnTo>
                    <a:lnTo>
                      <a:pt x="778" y="48"/>
                    </a:lnTo>
                    <a:lnTo>
                      <a:pt x="808" y="48"/>
                    </a:lnTo>
                    <a:lnTo>
                      <a:pt x="839" y="48"/>
                    </a:lnTo>
                    <a:lnTo>
                      <a:pt x="871" y="48"/>
                    </a:lnTo>
                    <a:lnTo>
                      <a:pt x="903" y="48"/>
                    </a:lnTo>
                    <a:lnTo>
                      <a:pt x="936" y="48"/>
                    </a:lnTo>
                    <a:lnTo>
                      <a:pt x="969" y="48"/>
                    </a:lnTo>
                    <a:lnTo>
                      <a:pt x="1003" y="48"/>
                    </a:lnTo>
                    <a:lnTo>
                      <a:pt x="1037" y="48"/>
                    </a:lnTo>
                    <a:lnTo>
                      <a:pt x="1071" y="48"/>
                    </a:lnTo>
                    <a:lnTo>
                      <a:pt x="1106" y="48"/>
                    </a:lnTo>
                    <a:lnTo>
                      <a:pt x="1141" y="48"/>
                    </a:lnTo>
                    <a:lnTo>
                      <a:pt x="1177" y="48"/>
                    </a:lnTo>
                    <a:lnTo>
                      <a:pt x="1213" y="48"/>
                    </a:lnTo>
                    <a:lnTo>
                      <a:pt x="1251" y="48"/>
                    </a:lnTo>
                    <a:lnTo>
                      <a:pt x="1288" y="48"/>
                    </a:lnTo>
                    <a:lnTo>
                      <a:pt x="1325" y="48"/>
                    </a:lnTo>
                    <a:lnTo>
                      <a:pt x="1364" y="48"/>
                    </a:lnTo>
                    <a:lnTo>
                      <a:pt x="1402" y="48"/>
                    </a:lnTo>
                    <a:lnTo>
                      <a:pt x="1441" y="48"/>
                    </a:lnTo>
                    <a:lnTo>
                      <a:pt x="1480" y="48"/>
                    </a:lnTo>
                    <a:lnTo>
                      <a:pt x="1520" y="48"/>
                    </a:lnTo>
                    <a:lnTo>
                      <a:pt x="1560" y="48"/>
                    </a:lnTo>
                    <a:lnTo>
                      <a:pt x="1601" y="48"/>
                    </a:lnTo>
                    <a:lnTo>
                      <a:pt x="1641" y="48"/>
                    </a:lnTo>
                    <a:lnTo>
                      <a:pt x="1683" y="48"/>
                    </a:lnTo>
                    <a:lnTo>
                      <a:pt x="1725" y="48"/>
                    </a:lnTo>
                    <a:lnTo>
                      <a:pt x="1766" y="48"/>
                    </a:lnTo>
                    <a:lnTo>
                      <a:pt x="1808" y="48"/>
                    </a:lnTo>
                    <a:lnTo>
                      <a:pt x="1851" y="48"/>
                    </a:lnTo>
                    <a:lnTo>
                      <a:pt x="1895" y="48"/>
                    </a:lnTo>
                    <a:lnTo>
                      <a:pt x="1938" y="48"/>
                    </a:lnTo>
                    <a:lnTo>
                      <a:pt x="1982" y="48"/>
                    </a:lnTo>
                    <a:lnTo>
                      <a:pt x="2025" y="48"/>
                    </a:lnTo>
                    <a:lnTo>
                      <a:pt x="2070" y="48"/>
                    </a:lnTo>
                    <a:lnTo>
                      <a:pt x="2115" y="48"/>
                    </a:lnTo>
                    <a:lnTo>
                      <a:pt x="2160" y="48"/>
                    </a:lnTo>
                    <a:lnTo>
                      <a:pt x="2205" y="48"/>
                    </a:lnTo>
                    <a:lnTo>
                      <a:pt x="2252" y="48"/>
                    </a:lnTo>
                    <a:lnTo>
                      <a:pt x="2298" y="48"/>
                    </a:lnTo>
                    <a:lnTo>
                      <a:pt x="2344" y="48"/>
                    </a:lnTo>
                    <a:lnTo>
                      <a:pt x="2391" y="48"/>
                    </a:lnTo>
                    <a:lnTo>
                      <a:pt x="2438" y="48"/>
                    </a:lnTo>
                    <a:lnTo>
                      <a:pt x="2485" y="48"/>
                    </a:lnTo>
                    <a:lnTo>
                      <a:pt x="2532" y="48"/>
                    </a:lnTo>
                    <a:lnTo>
                      <a:pt x="2581" y="48"/>
                    </a:lnTo>
                    <a:lnTo>
                      <a:pt x="2628" y="48"/>
                    </a:lnTo>
                    <a:lnTo>
                      <a:pt x="2676" y="48"/>
                    </a:lnTo>
                    <a:lnTo>
                      <a:pt x="2726" y="48"/>
                    </a:lnTo>
                    <a:lnTo>
                      <a:pt x="2774" y="48"/>
                    </a:lnTo>
                    <a:lnTo>
                      <a:pt x="2823" y="48"/>
                    </a:lnTo>
                    <a:lnTo>
                      <a:pt x="2873" y="48"/>
                    </a:lnTo>
                    <a:lnTo>
                      <a:pt x="2922" y="48"/>
                    </a:lnTo>
                    <a:lnTo>
                      <a:pt x="2973" y="48"/>
                    </a:lnTo>
                    <a:lnTo>
                      <a:pt x="3022" y="48"/>
                    </a:lnTo>
                    <a:lnTo>
                      <a:pt x="3072" y="48"/>
                    </a:lnTo>
                    <a:lnTo>
                      <a:pt x="3123" y="48"/>
                    </a:lnTo>
                    <a:lnTo>
                      <a:pt x="3173" y="48"/>
                    </a:lnTo>
                    <a:lnTo>
                      <a:pt x="3225" y="48"/>
                    </a:lnTo>
                    <a:lnTo>
                      <a:pt x="3275" y="48"/>
                    </a:lnTo>
                    <a:lnTo>
                      <a:pt x="3327" y="48"/>
                    </a:lnTo>
                    <a:lnTo>
                      <a:pt x="3379" y="48"/>
                    </a:lnTo>
                    <a:lnTo>
                      <a:pt x="3430" y="48"/>
                    </a:lnTo>
                    <a:lnTo>
                      <a:pt x="3483" y="48"/>
                    </a:lnTo>
                    <a:lnTo>
                      <a:pt x="3534" y="48"/>
                    </a:lnTo>
                    <a:lnTo>
                      <a:pt x="3587" y="48"/>
                    </a:lnTo>
                    <a:lnTo>
                      <a:pt x="3639" y="48"/>
                    </a:lnTo>
                    <a:lnTo>
                      <a:pt x="3691" y="48"/>
                    </a:lnTo>
                    <a:lnTo>
                      <a:pt x="3744" y="48"/>
                    </a:lnTo>
                    <a:lnTo>
                      <a:pt x="3798" y="48"/>
                    </a:lnTo>
                    <a:lnTo>
                      <a:pt x="3850" y="48"/>
                    </a:lnTo>
                    <a:lnTo>
                      <a:pt x="3903" y="48"/>
                    </a:lnTo>
                    <a:lnTo>
                      <a:pt x="3957" y="48"/>
                    </a:lnTo>
                    <a:lnTo>
                      <a:pt x="4011" y="48"/>
                    </a:lnTo>
                    <a:lnTo>
                      <a:pt x="4064" y="48"/>
                    </a:lnTo>
                    <a:lnTo>
                      <a:pt x="4118" y="48"/>
                    </a:lnTo>
                    <a:lnTo>
                      <a:pt x="4172" y="48"/>
                    </a:lnTo>
                    <a:lnTo>
                      <a:pt x="4226" y="48"/>
                    </a:lnTo>
                    <a:lnTo>
                      <a:pt x="4280" y="48"/>
                    </a:lnTo>
                    <a:lnTo>
                      <a:pt x="4333" y="48"/>
                    </a:lnTo>
                    <a:lnTo>
                      <a:pt x="4388" y="48"/>
                    </a:lnTo>
                    <a:lnTo>
                      <a:pt x="4442" y="48"/>
                    </a:lnTo>
                    <a:lnTo>
                      <a:pt x="4497" y="48"/>
                    </a:lnTo>
                    <a:lnTo>
                      <a:pt x="4551" y="48"/>
                    </a:lnTo>
                    <a:lnTo>
                      <a:pt x="4605" y="48"/>
                    </a:lnTo>
                    <a:lnTo>
                      <a:pt x="4660" y="48"/>
                    </a:lnTo>
                    <a:lnTo>
                      <a:pt x="4715" y="48"/>
                    </a:lnTo>
                    <a:lnTo>
                      <a:pt x="4770" y="48"/>
                    </a:lnTo>
                    <a:lnTo>
                      <a:pt x="4825" y="48"/>
                    </a:lnTo>
                    <a:lnTo>
                      <a:pt x="4880" y="48"/>
                    </a:lnTo>
                    <a:lnTo>
                      <a:pt x="4935" y="48"/>
                    </a:lnTo>
                    <a:lnTo>
                      <a:pt x="4990" y="48"/>
                    </a:lnTo>
                    <a:lnTo>
                      <a:pt x="5044" y="48"/>
                    </a:lnTo>
                    <a:lnTo>
                      <a:pt x="5099" y="48"/>
                    </a:lnTo>
                    <a:lnTo>
                      <a:pt x="5154" y="48"/>
                    </a:lnTo>
                    <a:lnTo>
                      <a:pt x="5209" y="48"/>
                    </a:lnTo>
                    <a:lnTo>
                      <a:pt x="5264" y="48"/>
                    </a:lnTo>
                    <a:lnTo>
                      <a:pt x="5319" y="48"/>
                    </a:lnTo>
                    <a:lnTo>
                      <a:pt x="5373" y="48"/>
                    </a:lnTo>
                    <a:lnTo>
                      <a:pt x="5429" y="48"/>
                    </a:lnTo>
                    <a:lnTo>
                      <a:pt x="5483" y="48"/>
                    </a:lnTo>
                    <a:lnTo>
                      <a:pt x="5538" y="48"/>
                    </a:lnTo>
                    <a:lnTo>
                      <a:pt x="5593" y="48"/>
                    </a:lnTo>
                    <a:lnTo>
                      <a:pt x="5648" y="48"/>
                    </a:lnTo>
                    <a:lnTo>
                      <a:pt x="5703" y="48"/>
                    </a:lnTo>
                    <a:lnTo>
                      <a:pt x="5758" y="48"/>
                    </a:lnTo>
                    <a:lnTo>
                      <a:pt x="5813" y="48"/>
                    </a:lnTo>
                    <a:lnTo>
                      <a:pt x="5868" y="48"/>
                    </a:lnTo>
                    <a:lnTo>
                      <a:pt x="5922" y="48"/>
                    </a:lnTo>
                    <a:lnTo>
                      <a:pt x="5977" y="48"/>
                    </a:lnTo>
                    <a:lnTo>
                      <a:pt x="6031" y="48"/>
                    </a:lnTo>
                    <a:lnTo>
                      <a:pt x="6086" y="48"/>
                    </a:lnTo>
                    <a:lnTo>
                      <a:pt x="6141" y="48"/>
                    </a:lnTo>
                    <a:lnTo>
                      <a:pt x="6195" y="48"/>
                    </a:lnTo>
                    <a:lnTo>
                      <a:pt x="6249" y="48"/>
                    </a:lnTo>
                    <a:lnTo>
                      <a:pt x="6303" y="48"/>
                    </a:lnTo>
                    <a:lnTo>
                      <a:pt x="6358" y="48"/>
                    </a:lnTo>
                    <a:lnTo>
                      <a:pt x="6412" y="48"/>
                    </a:lnTo>
                    <a:lnTo>
                      <a:pt x="6466" y="48"/>
                    </a:lnTo>
                    <a:lnTo>
                      <a:pt x="6519" y="48"/>
                    </a:lnTo>
                    <a:lnTo>
                      <a:pt x="6573" y="48"/>
                    </a:lnTo>
                    <a:lnTo>
                      <a:pt x="6627" y="48"/>
                    </a:lnTo>
                    <a:lnTo>
                      <a:pt x="6681" y="48"/>
                    </a:lnTo>
                    <a:lnTo>
                      <a:pt x="6733" y="48"/>
                    </a:lnTo>
                    <a:lnTo>
                      <a:pt x="6787" y="48"/>
                    </a:lnTo>
                    <a:lnTo>
                      <a:pt x="6840" y="48"/>
                    </a:lnTo>
                    <a:lnTo>
                      <a:pt x="6892" y="48"/>
                    </a:lnTo>
                    <a:lnTo>
                      <a:pt x="6945" y="48"/>
                    </a:lnTo>
                    <a:lnTo>
                      <a:pt x="6998" y="48"/>
                    </a:lnTo>
                    <a:lnTo>
                      <a:pt x="7051" y="48"/>
                    </a:lnTo>
                    <a:lnTo>
                      <a:pt x="7103" y="48"/>
                    </a:lnTo>
                    <a:lnTo>
                      <a:pt x="7155" y="48"/>
                    </a:lnTo>
                    <a:lnTo>
                      <a:pt x="7206" y="48"/>
                    </a:lnTo>
                    <a:lnTo>
                      <a:pt x="7258" y="48"/>
                    </a:lnTo>
                    <a:lnTo>
                      <a:pt x="7310" y="48"/>
                    </a:lnTo>
                    <a:lnTo>
                      <a:pt x="7361" y="48"/>
                    </a:lnTo>
                    <a:lnTo>
                      <a:pt x="7413" y="48"/>
                    </a:lnTo>
                    <a:lnTo>
                      <a:pt x="7463" y="48"/>
                    </a:lnTo>
                    <a:lnTo>
                      <a:pt x="7514" y="48"/>
                    </a:lnTo>
                    <a:lnTo>
                      <a:pt x="7565" y="48"/>
                    </a:lnTo>
                    <a:lnTo>
                      <a:pt x="7615" y="48"/>
                    </a:lnTo>
                    <a:lnTo>
                      <a:pt x="7665" y="48"/>
                    </a:lnTo>
                    <a:lnTo>
                      <a:pt x="7714" y="48"/>
                    </a:lnTo>
                    <a:lnTo>
                      <a:pt x="7765" y="48"/>
                    </a:lnTo>
                    <a:lnTo>
                      <a:pt x="7814" y="48"/>
                    </a:lnTo>
                    <a:lnTo>
                      <a:pt x="7863" y="48"/>
                    </a:lnTo>
                    <a:lnTo>
                      <a:pt x="7912" y="48"/>
                    </a:lnTo>
                    <a:lnTo>
                      <a:pt x="7960" y="48"/>
                    </a:lnTo>
                    <a:lnTo>
                      <a:pt x="8009" y="48"/>
                    </a:lnTo>
                    <a:lnTo>
                      <a:pt x="8057" y="48"/>
                    </a:lnTo>
                    <a:lnTo>
                      <a:pt x="8105" y="48"/>
                    </a:lnTo>
                    <a:lnTo>
                      <a:pt x="8152" y="48"/>
                    </a:lnTo>
                    <a:lnTo>
                      <a:pt x="8200" y="48"/>
                    </a:lnTo>
                    <a:lnTo>
                      <a:pt x="8247" y="48"/>
                    </a:lnTo>
                    <a:lnTo>
                      <a:pt x="8293" y="48"/>
                    </a:lnTo>
                    <a:lnTo>
                      <a:pt x="8340" y="48"/>
                    </a:lnTo>
                    <a:lnTo>
                      <a:pt x="8386" y="48"/>
                    </a:lnTo>
                    <a:lnTo>
                      <a:pt x="8431" y="48"/>
                    </a:lnTo>
                    <a:lnTo>
                      <a:pt x="8477" y="48"/>
                    </a:lnTo>
                    <a:lnTo>
                      <a:pt x="8522" y="48"/>
                    </a:lnTo>
                    <a:lnTo>
                      <a:pt x="8567" y="48"/>
                    </a:lnTo>
                    <a:lnTo>
                      <a:pt x="8611" y="48"/>
                    </a:lnTo>
                    <a:lnTo>
                      <a:pt x="8655" y="48"/>
                    </a:lnTo>
                    <a:lnTo>
                      <a:pt x="8699" y="48"/>
                    </a:lnTo>
                    <a:lnTo>
                      <a:pt x="8743" y="48"/>
                    </a:lnTo>
                    <a:lnTo>
                      <a:pt x="8786" y="48"/>
                    </a:lnTo>
                    <a:lnTo>
                      <a:pt x="8828" y="48"/>
                    </a:lnTo>
                    <a:lnTo>
                      <a:pt x="8871" y="48"/>
                    </a:lnTo>
                    <a:lnTo>
                      <a:pt x="8913" y="48"/>
                    </a:lnTo>
                    <a:lnTo>
                      <a:pt x="8955" y="48"/>
                    </a:lnTo>
                    <a:lnTo>
                      <a:pt x="8996" y="48"/>
                    </a:lnTo>
                    <a:lnTo>
                      <a:pt x="9037" y="48"/>
                    </a:lnTo>
                    <a:lnTo>
                      <a:pt x="9077" y="48"/>
                    </a:lnTo>
                    <a:lnTo>
                      <a:pt x="9117" y="48"/>
                    </a:lnTo>
                    <a:lnTo>
                      <a:pt x="9158" y="48"/>
                    </a:lnTo>
                    <a:lnTo>
                      <a:pt x="9196" y="48"/>
                    </a:lnTo>
                    <a:lnTo>
                      <a:pt x="9235" y="48"/>
                    </a:lnTo>
                    <a:lnTo>
                      <a:pt x="9274" y="48"/>
                    </a:lnTo>
                    <a:lnTo>
                      <a:pt x="9312" y="48"/>
                    </a:lnTo>
                    <a:lnTo>
                      <a:pt x="9350" y="48"/>
                    </a:lnTo>
                    <a:lnTo>
                      <a:pt x="9387" y="48"/>
                    </a:lnTo>
                    <a:lnTo>
                      <a:pt x="9423" y="48"/>
                    </a:lnTo>
                    <a:lnTo>
                      <a:pt x="9459" y="48"/>
                    </a:lnTo>
                    <a:lnTo>
                      <a:pt x="9496" y="48"/>
                    </a:lnTo>
                    <a:lnTo>
                      <a:pt x="9531" y="48"/>
                    </a:lnTo>
                    <a:lnTo>
                      <a:pt x="9566" y="48"/>
                    </a:lnTo>
                    <a:lnTo>
                      <a:pt x="9601" y="48"/>
                    </a:lnTo>
                    <a:lnTo>
                      <a:pt x="9635" y="48"/>
                    </a:lnTo>
                    <a:lnTo>
                      <a:pt x="9668" y="48"/>
                    </a:lnTo>
                    <a:lnTo>
                      <a:pt x="9702" y="48"/>
                    </a:lnTo>
                    <a:lnTo>
                      <a:pt x="9734" y="48"/>
                    </a:lnTo>
                    <a:lnTo>
                      <a:pt x="9767" y="48"/>
                    </a:lnTo>
                    <a:lnTo>
                      <a:pt x="9797" y="48"/>
                    </a:lnTo>
                    <a:lnTo>
                      <a:pt x="9829" y="48"/>
                    </a:lnTo>
                    <a:lnTo>
                      <a:pt x="9860" y="48"/>
                    </a:lnTo>
                    <a:lnTo>
                      <a:pt x="9890" y="48"/>
                    </a:lnTo>
                    <a:lnTo>
                      <a:pt x="9919" y="48"/>
                    </a:lnTo>
                    <a:lnTo>
                      <a:pt x="9949" y="48"/>
                    </a:lnTo>
                    <a:lnTo>
                      <a:pt x="9977" y="48"/>
                    </a:lnTo>
                    <a:lnTo>
                      <a:pt x="10005" y="48"/>
                    </a:lnTo>
                    <a:lnTo>
                      <a:pt x="10033" y="48"/>
                    </a:lnTo>
                    <a:lnTo>
                      <a:pt x="10060" y="48"/>
                    </a:lnTo>
                    <a:lnTo>
                      <a:pt x="10086" y="48"/>
                    </a:lnTo>
                    <a:lnTo>
                      <a:pt x="10112" y="48"/>
                    </a:lnTo>
                    <a:lnTo>
                      <a:pt x="10138" y="48"/>
                    </a:lnTo>
                    <a:lnTo>
                      <a:pt x="10163" y="48"/>
                    </a:lnTo>
                    <a:lnTo>
                      <a:pt x="10187" y="48"/>
                    </a:lnTo>
                    <a:lnTo>
                      <a:pt x="10210" y="48"/>
                    </a:lnTo>
                    <a:lnTo>
                      <a:pt x="10233" y="48"/>
                    </a:lnTo>
                    <a:lnTo>
                      <a:pt x="10256" y="48"/>
                    </a:lnTo>
                    <a:lnTo>
                      <a:pt x="10278" y="48"/>
                    </a:lnTo>
                    <a:lnTo>
                      <a:pt x="10299" y="48"/>
                    </a:lnTo>
                    <a:lnTo>
                      <a:pt x="10320" y="48"/>
                    </a:lnTo>
                    <a:lnTo>
                      <a:pt x="10339" y="48"/>
                    </a:lnTo>
                    <a:lnTo>
                      <a:pt x="10359" y="48"/>
                    </a:lnTo>
                    <a:lnTo>
                      <a:pt x="10378" y="48"/>
                    </a:lnTo>
                    <a:lnTo>
                      <a:pt x="10397" y="48"/>
                    </a:lnTo>
                    <a:lnTo>
                      <a:pt x="10414" y="48"/>
                    </a:lnTo>
                    <a:lnTo>
                      <a:pt x="10431" y="48"/>
                    </a:lnTo>
                    <a:lnTo>
                      <a:pt x="10447" y="48"/>
                    </a:lnTo>
                    <a:lnTo>
                      <a:pt x="10463" y="48"/>
                    </a:lnTo>
                    <a:lnTo>
                      <a:pt x="10479" y="48"/>
                    </a:lnTo>
                    <a:lnTo>
                      <a:pt x="10493" y="48"/>
                    </a:lnTo>
                    <a:lnTo>
                      <a:pt x="10506" y="48"/>
                    </a:lnTo>
                    <a:lnTo>
                      <a:pt x="10519" y="48"/>
                    </a:lnTo>
                    <a:lnTo>
                      <a:pt x="10533" y="48"/>
                    </a:lnTo>
                    <a:lnTo>
                      <a:pt x="10544" y="48"/>
                    </a:lnTo>
                    <a:lnTo>
                      <a:pt x="10556" y="48"/>
                    </a:lnTo>
                    <a:lnTo>
                      <a:pt x="10566" y="48"/>
                    </a:lnTo>
                    <a:lnTo>
                      <a:pt x="10575" y="48"/>
                    </a:lnTo>
                    <a:lnTo>
                      <a:pt x="10584" y="48"/>
                    </a:lnTo>
                    <a:lnTo>
                      <a:pt x="10593" y="48"/>
                    </a:lnTo>
                    <a:lnTo>
                      <a:pt x="10601" y="48"/>
                    </a:lnTo>
                    <a:lnTo>
                      <a:pt x="10607" y="48"/>
                    </a:lnTo>
                    <a:lnTo>
                      <a:pt x="10614" y="48"/>
                    </a:lnTo>
                    <a:lnTo>
                      <a:pt x="10619" y="48"/>
                    </a:lnTo>
                    <a:lnTo>
                      <a:pt x="10624" y="48"/>
                    </a:lnTo>
                    <a:lnTo>
                      <a:pt x="10628" y="48"/>
                    </a:lnTo>
                    <a:lnTo>
                      <a:pt x="10631" y="48"/>
                    </a:lnTo>
                    <a:lnTo>
                      <a:pt x="10635" y="48"/>
                    </a:lnTo>
                    <a:lnTo>
                      <a:pt x="10636" y="48"/>
                    </a:lnTo>
                    <a:lnTo>
                      <a:pt x="10637" y="48"/>
                    </a:lnTo>
                    <a:lnTo>
                      <a:pt x="10638" y="48"/>
                    </a:lnTo>
                    <a:lnTo>
                      <a:pt x="10639" y="48"/>
                    </a:lnTo>
                    <a:lnTo>
                      <a:pt x="10641" y="48"/>
                    </a:lnTo>
                    <a:lnTo>
                      <a:pt x="10642" y="48"/>
                    </a:lnTo>
                    <a:lnTo>
                      <a:pt x="10641" y="32"/>
                    </a:lnTo>
                    <a:lnTo>
                      <a:pt x="10641" y="16"/>
                    </a:lnTo>
                    <a:lnTo>
                      <a:pt x="10641" y="0"/>
                    </a:lnTo>
                  </a:path>
                </a:pathLst>
              </a:custGeom>
              <a:solidFill>
                <a:srgbClr val="0000FF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pic>
            <p:nvPicPr>
              <p:cNvPr id="27" name="Picture 3">
                <a:extLst>
                  <a:ext uri="{FF2B5EF4-FFF2-40B4-BE49-F238E27FC236}">
                    <a16:creationId xmlns:a16="http://schemas.microsoft.com/office/drawing/2014/main" id="{2F714375-64F0-46A0-83C8-876C2A80CD8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8679" y="6367699"/>
                <a:ext cx="1724025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5" name="Picture 24" descr="A close up of a logo&#10;&#10;Description automatically generated">
              <a:extLst>
                <a:ext uri="{FF2B5EF4-FFF2-40B4-BE49-F238E27FC236}">
                  <a16:creationId xmlns:a16="http://schemas.microsoft.com/office/drawing/2014/main" id="{E8B55FB1-7BD1-47CB-A3CA-9418E849D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3105" y="4368331"/>
              <a:ext cx="3075040" cy="342900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97679841-3A78-4C04-B96A-07915894C004}"/>
              </a:ext>
            </a:extLst>
          </p:cNvPr>
          <p:cNvSpPr txBox="1"/>
          <p:nvPr/>
        </p:nvSpPr>
        <p:spPr>
          <a:xfrm>
            <a:off x="132312" y="4714001"/>
            <a:ext cx="764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De-Focusing Quad of the ARC is a Combined Function magnet </a:t>
            </a:r>
            <a:r>
              <a:rPr lang="en-US" dirty="0" err="1"/>
              <a:t>Dipole+Quad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2F12F9-B007-48F1-A6AA-BEA964681A89}"/>
              </a:ext>
            </a:extLst>
          </p:cNvPr>
          <p:cNvSpPr txBox="1"/>
          <p:nvPr/>
        </p:nvSpPr>
        <p:spPr>
          <a:xfrm>
            <a:off x="132312" y="4217409"/>
            <a:ext cx="345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Each arc-cell bends the beam by 5</a:t>
            </a:r>
            <a:r>
              <a:rPr lang="en-US" baseline="30000" dirty="0"/>
              <a:t>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172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BECB6-0929-4EEF-891E-89DFEF58B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657281"/>
          </a:xfrm>
        </p:spPr>
        <p:txBody>
          <a:bodyPr>
            <a:normAutofit/>
          </a:bodyPr>
          <a:lstStyle/>
          <a:p>
            <a:r>
              <a:rPr lang="en-US" sz="2800" dirty="0"/>
              <a:t>Number of the FFAG cells in the FFAG section of CBETA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F58295-6C64-451C-BD58-81925F7F4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34200" y="6194050"/>
            <a:ext cx="2133600" cy="365125"/>
          </a:xfrm>
        </p:spPr>
        <p:txBody>
          <a:bodyPr/>
          <a:lstStyle/>
          <a:p>
            <a:fld id="{B74A672C-86B4-4FE3-9748-BB707B239E8B}" type="slidenum">
              <a:rPr lang="en-US" smtClean="0"/>
              <a:t>5</a:t>
            </a:fld>
            <a:r>
              <a:rPr lang="en-US" dirty="0"/>
              <a:t>/11</a:t>
            </a:r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500A90BB-E06A-4AE9-A8C0-8A79A5939A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4" y="1125986"/>
            <a:ext cx="9099326" cy="430074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8F6569CA-5F60-43FD-A623-5D98C7D2AFBA}"/>
              </a:ext>
            </a:extLst>
          </p:cNvPr>
          <p:cNvGrpSpPr/>
          <p:nvPr/>
        </p:nvGrpSpPr>
        <p:grpSpPr>
          <a:xfrm>
            <a:off x="304800" y="5928888"/>
            <a:ext cx="8228410" cy="481436"/>
            <a:chOff x="318690" y="6172203"/>
            <a:chExt cx="8228410" cy="48143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1B3971C-0EC9-4279-8CCE-A1142D453798}"/>
                </a:ext>
              </a:extLst>
            </p:cNvPr>
            <p:cNvGrpSpPr/>
            <p:nvPr/>
          </p:nvGrpSpPr>
          <p:grpSpPr>
            <a:xfrm>
              <a:off x="318690" y="6172203"/>
              <a:ext cx="8228410" cy="447725"/>
              <a:chOff x="308679" y="6227933"/>
              <a:chExt cx="10971213" cy="596966"/>
            </a:xfrm>
          </p:grpSpPr>
          <p:sp>
            <p:nvSpPr>
              <p:cNvPr id="9" name="Freeform 2461">
                <a:extLst>
                  <a:ext uri="{FF2B5EF4-FFF2-40B4-BE49-F238E27FC236}">
                    <a16:creationId xmlns:a16="http://schemas.microsoft.com/office/drawing/2014/main" id="{F3FDE6C4-373A-4EED-8572-9FD70C4BB806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08679" y="6227933"/>
                <a:ext cx="10971213" cy="46038"/>
              </a:xfrm>
              <a:custGeom>
                <a:avLst/>
                <a:gdLst>
                  <a:gd name="T0" fmla="*/ 1327 w 10642"/>
                  <a:gd name="T1" fmla="*/ 0 h 48"/>
                  <a:gd name="T2" fmla="*/ 1314 w 10642"/>
                  <a:gd name="T3" fmla="*/ 0 h 48"/>
                  <a:gd name="T4" fmla="*/ 1293 w 10642"/>
                  <a:gd name="T5" fmla="*/ 0 h 48"/>
                  <a:gd name="T6" fmla="*/ 1265 w 10642"/>
                  <a:gd name="T7" fmla="*/ 0 h 48"/>
                  <a:gd name="T8" fmla="*/ 1229 w 10642"/>
                  <a:gd name="T9" fmla="*/ 0 h 48"/>
                  <a:gd name="T10" fmla="*/ 1188 w 10642"/>
                  <a:gd name="T11" fmla="*/ 0 h 48"/>
                  <a:gd name="T12" fmla="*/ 1140 w 10642"/>
                  <a:gd name="T13" fmla="*/ 0 h 48"/>
                  <a:gd name="T14" fmla="*/ 1088 w 10642"/>
                  <a:gd name="T15" fmla="*/ 0 h 48"/>
                  <a:gd name="T16" fmla="*/ 1032 w 10642"/>
                  <a:gd name="T17" fmla="*/ 0 h 48"/>
                  <a:gd name="T18" fmla="*/ 971 w 10642"/>
                  <a:gd name="T19" fmla="*/ 0 h 48"/>
                  <a:gd name="T20" fmla="*/ 908 w 10642"/>
                  <a:gd name="T21" fmla="*/ 0 h 48"/>
                  <a:gd name="T22" fmla="*/ 842 w 10642"/>
                  <a:gd name="T23" fmla="*/ 0 h 48"/>
                  <a:gd name="T24" fmla="*/ 775 w 10642"/>
                  <a:gd name="T25" fmla="*/ 0 h 48"/>
                  <a:gd name="T26" fmla="*/ 707 w 10642"/>
                  <a:gd name="T27" fmla="*/ 0 h 48"/>
                  <a:gd name="T28" fmla="*/ 638 w 10642"/>
                  <a:gd name="T29" fmla="*/ 0 h 48"/>
                  <a:gd name="T30" fmla="*/ 570 w 10642"/>
                  <a:gd name="T31" fmla="*/ 0 h 48"/>
                  <a:gd name="T32" fmla="*/ 502 w 10642"/>
                  <a:gd name="T33" fmla="*/ 0 h 48"/>
                  <a:gd name="T34" fmla="*/ 436 w 10642"/>
                  <a:gd name="T35" fmla="*/ 0 h 48"/>
                  <a:gd name="T36" fmla="*/ 372 w 10642"/>
                  <a:gd name="T37" fmla="*/ 0 h 48"/>
                  <a:gd name="T38" fmla="*/ 311 w 10642"/>
                  <a:gd name="T39" fmla="*/ 0 h 48"/>
                  <a:gd name="T40" fmla="*/ 254 w 10642"/>
                  <a:gd name="T41" fmla="*/ 0 h 48"/>
                  <a:gd name="T42" fmla="*/ 201 w 10642"/>
                  <a:gd name="T43" fmla="*/ 0 h 48"/>
                  <a:gd name="T44" fmla="*/ 152 w 10642"/>
                  <a:gd name="T45" fmla="*/ 0 h 48"/>
                  <a:gd name="T46" fmla="*/ 109 w 10642"/>
                  <a:gd name="T47" fmla="*/ 0 h 48"/>
                  <a:gd name="T48" fmla="*/ 73 w 10642"/>
                  <a:gd name="T49" fmla="*/ 0 h 48"/>
                  <a:gd name="T50" fmla="*/ 43 w 10642"/>
                  <a:gd name="T51" fmla="*/ 0 h 48"/>
                  <a:gd name="T52" fmla="*/ 20 w 10642"/>
                  <a:gd name="T53" fmla="*/ 0 h 48"/>
                  <a:gd name="T54" fmla="*/ 6 w 10642"/>
                  <a:gd name="T55" fmla="*/ 0 h 48"/>
                  <a:gd name="T56" fmla="*/ 0 w 10642"/>
                  <a:gd name="T57" fmla="*/ 0 h 48"/>
                  <a:gd name="T58" fmla="*/ 2 w 10642"/>
                  <a:gd name="T59" fmla="*/ 6 h 48"/>
                  <a:gd name="T60" fmla="*/ 12 w 10642"/>
                  <a:gd name="T61" fmla="*/ 6 h 48"/>
                  <a:gd name="T62" fmla="*/ 31 w 10642"/>
                  <a:gd name="T63" fmla="*/ 6 h 48"/>
                  <a:gd name="T64" fmla="*/ 57 w 10642"/>
                  <a:gd name="T65" fmla="*/ 6 h 48"/>
                  <a:gd name="T66" fmla="*/ 90 w 10642"/>
                  <a:gd name="T67" fmla="*/ 6 h 48"/>
                  <a:gd name="T68" fmla="*/ 130 w 10642"/>
                  <a:gd name="T69" fmla="*/ 6 h 48"/>
                  <a:gd name="T70" fmla="*/ 176 w 10642"/>
                  <a:gd name="T71" fmla="*/ 6 h 48"/>
                  <a:gd name="T72" fmla="*/ 226 w 10642"/>
                  <a:gd name="T73" fmla="*/ 6 h 48"/>
                  <a:gd name="T74" fmla="*/ 282 w 10642"/>
                  <a:gd name="T75" fmla="*/ 6 h 48"/>
                  <a:gd name="T76" fmla="*/ 341 w 10642"/>
                  <a:gd name="T77" fmla="*/ 6 h 48"/>
                  <a:gd name="T78" fmla="*/ 404 w 10642"/>
                  <a:gd name="T79" fmla="*/ 6 h 48"/>
                  <a:gd name="T80" fmla="*/ 468 w 10642"/>
                  <a:gd name="T81" fmla="*/ 6 h 48"/>
                  <a:gd name="T82" fmla="*/ 535 w 10642"/>
                  <a:gd name="T83" fmla="*/ 6 h 48"/>
                  <a:gd name="T84" fmla="*/ 604 w 10642"/>
                  <a:gd name="T85" fmla="*/ 6 h 48"/>
                  <a:gd name="T86" fmla="*/ 672 w 10642"/>
                  <a:gd name="T87" fmla="*/ 6 h 48"/>
                  <a:gd name="T88" fmla="*/ 741 w 10642"/>
                  <a:gd name="T89" fmla="*/ 6 h 48"/>
                  <a:gd name="T90" fmla="*/ 809 w 10642"/>
                  <a:gd name="T91" fmla="*/ 6 h 48"/>
                  <a:gd name="T92" fmla="*/ 875 w 10642"/>
                  <a:gd name="T93" fmla="*/ 6 h 48"/>
                  <a:gd name="T94" fmla="*/ 940 w 10642"/>
                  <a:gd name="T95" fmla="*/ 6 h 48"/>
                  <a:gd name="T96" fmla="*/ 1002 w 10642"/>
                  <a:gd name="T97" fmla="*/ 6 h 48"/>
                  <a:gd name="T98" fmla="*/ 1060 w 10642"/>
                  <a:gd name="T99" fmla="*/ 6 h 48"/>
                  <a:gd name="T100" fmla="*/ 1115 w 10642"/>
                  <a:gd name="T101" fmla="*/ 6 h 48"/>
                  <a:gd name="T102" fmla="*/ 1164 w 10642"/>
                  <a:gd name="T103" fmla="*/ 6 h 48"/>
                  <a:gd name="T104" fmla="*/ 1209 w 10642"/>
                  <a:gd name="T105" fmla="*/ 6 h 48"/>
                  <a:gd name="T106" fmla="*/ 1248 w 10642"/>
                  <a:gd name="T107" fmla="*/ 6 h 48"/>
                  <a:gd name="T108" fmla="*/ 1280 w 10642"/>
                  <a:gd name="T109" fmla="*/ 6 h 48"/>
                  <a:gd name="T110" fmla="*/ 1304 w 10642"/>
                  <a:gd name="T111" fmla="*/ 6 h 48"/>
                  <a:gd name="T112" fmla="*/ 1321 w 10642"/>
                  <a:gd name="T113" fmla="*/ 6 h 48"/>
                  <a:gd name="T114" fmla="*/ 1329 w 10642"/>
                  <a:gd name="T115" fmla="*/ 6 h 48"/>
                  <a:gd name="T116" fmla="*/ 1331 w 10642"/>
                  <a:gd name="T117" fmla="*/ 4 h 4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0642" h="48">
                    <a:moveTo>
                      <a:pt x="10641" y="0"/>
                    </a:moveTo>
                    <a:lnTo>
                      <a:pt x="10641" y="0"/>
                    </a:lnTo>
                    <a:lnTo>
                      <a:pt x="10640" y="0"/>
                    </a:lnTo>
                    <a:lnTo>
                      <a:pt x="10638" y="0"/>
                    </a:lnTo>
                    <a:lnTo>
                      <a:pt x="10636" y="0"/>
                    </a:lnTo>
                    <a:lnTo>
                      <a:pt x="10632" y="0"/>
                    </a:lnTo>
                    <a:lnTo>
                      <a:pt x="10628" y="0"/>
                    </a:lnTo>
                    <a:lnTo>
                      <a:pt x="10623" y="0"/>
                    </a:lnTo>
                    <a:lnTo>
                      <a:pt x="10617" y="0"/>
                    </a:lnTo>
                    <a:lnTo>
                      <a:pt x="10612" y="0"/>
                    </a:lnTo>
                    <a:lnTo>
                      <a:pt x="10604" y="0"/>
                    </a:lnTo>
                    <a:lnTo>
                      <a:pt x="10596" y="0"/>
                    </a:lnTo>
                    <a:lnTo>
                      <a:pt x="10589" y="0"/>
                    </a:lnTo>
                    <a:lnTo>
                      <a:pt x="10579" y="0"/>
                    </a:lnTo>
                    <a:lnTo>
                      <a:pt x="10570" y="0"/>
                    </a:lnTo>
                    <a:lnTo>
                      <a:pt x="10559" y="0"/>
                    </a:lnTo>
                    <a:lnTo>
                      <a:pt x="10548" y="0"/>
                    </a:lnTo>
                    <a:lnTo>
                      <a:pt x="10536" y="0"/>
                    </a:lnTo>
                    <a:lnTo>
                      <a:pt x="10524" y="0"/>
                    </a:lnTo>
                    <a:lnTo>
                      <a:pt x="10511" y="0"/>
                    </a:lnTo>
                    <a:lnTo>
                      <a:pt x="10496" y="0"/>
                    </a:lnTo>
                    <a:lnTo>
                      <a:pt x="10482" y="0"/>
                    </a:lnTo>
                    <a:lnTo>
                      <a:pt x="10467" y="0"/>
                    </a:lnTo>
                    <a:lnTo>
                      <a:pt x="10451" y="0"/>
                    </a:lnTo>
                    <a:lnTo>
                      <a:pt x="10435" y="0"/>
                    </a:lnTo>
                    <a:lnTo>
                      <a:pt x="10417" y="0"/>
                    </a:lnTo>
                    <a:lnTo>
                      <a:pt x="10400" y="0"/>
                    </a:lnTo>
                    <a:lnTo>
                      <a:pt x="10382" y="0"/>
                    </a:lnTo>
                    <a:lnTo>
                      <a:pt x="10363" y="0"/>
                    </a:lnTo>
                    <a:lnTo>
                      <a:pt x="10344" y="0"/>
                    </a:lnTo>
                    <a:lnTo>
                      <a:pt x="10323" y="0"/>
                    </a:lnTo>
                    <a:lnTo>
                      <a:pt x="10302" y="0"/>
                    </a:lnTo>
                    <a:lnTo>
                      <a:pt x="10281" y="0"/>
                    </a:lnTo>
                    <a:lnTo>
                      <a:pt x="10259" y="0"/>
                    </a:lnTo>
                    <a:lnTo>
                      <a:pt x="10236" y="0"/>
                    </a:lnTo>
                    <a:lnTo>
                      <a:pt x="10213" y="0"/>
                    </a:lnTo>
                    <a:lnTo>
                      <a:pt x="10190" y="0"/>
                    </a:lnTo>
                    <a:lnTo>
                      <a:pt x="10166" y="0"/>
                    </a:lnTo>
                    <a:lnTo>
                      <a:pt x="10141" y="0"/>
                    </a:lnTo>
                    <a:lnTo>
                      <a:pt x="10116" y="0"/>
                    </a:lnTo>
                    <a:lnTo>
                      <a:pt x="10090" y="0"/>
                    </a:lnTo>
                    <a:lnTo>
                      <a:pt x="10063" y="0"/>
                    </a:lnTo>
                    <a:lnTo>
                      <a:pt x="10037" y="0"/>
                    </a:lnTo>
                    <a:lnTo>
                      <a:pt x="10009" y="0"/>
                    </a:lnTo>
                    <a:lnTo>
                      <a:pt x="9981" y="0"/>
                    </a:lnTo>
                    <a:lnTo>
                      <a:pt x="9952" y="0"/>
                    </a:lnTo>
                    <a:lnTo>
                      <a:pt x="9924" y="0"/>
                    </a:lnTo>
                    <a:lnTo>
                      <a:pt x="9894" y="0"/>
                    </a:lnTo>
                    <a:lnTo>
                      <a:pt x="9863" y="0"/>
                    </a:lnTo>
                    <a:lnTo>
                      <a:pt x="9832" y="0"/>
                    </a:lnTo>
                    <a:lnTo>
                      <a:pt x="9802" y="0"/>
                    </a:lnTo>
                    <a:lnTo>
                      <a:pt x="9770" y="0"/>
                    </a:lnTo>
                    <a:lnTo>
                      <a:pt x="9738" y="0"/>
                    </a:lnTo>
                    <a:lnTo>
                      <a:pt x="9705" y="0"/>
                    </a:lnTo>
                    <a:lnTo>
                      <a:pt x="9672" y="0"/>
                    </a:lnTo>
                    <a:lnTo>
                      <a:pt x="9638" y="0"/>
                    </a:lnTo>
                    <a:lnTo>
                      <a:pt x="9604" y="0"/>
                    </a:lnTo>
                    <a:lnTo>
                      <a:pt x="9569" y="0"/>
                    </a:lnTo>
                    <a:lnTo>
                      <a:pt x="9535" y="0"/>
                    </a:lnTo>
                    <a:lnTo>
                      <a:pt x="9499" y="0"/>
                    </a:lnTo>
                    <a:lnTo>
                      <a:pt x="9464" y="0"/>
                    </a:lnTo>
                    <a:lnTo>
                      <a:pt x="9426" y="0"/>
                    </a:lnTo>
                    <a:lnTo>
                      <a:pt x="9390" y="0"/>
                    </a:lnTo>
                    <a:lnTo>
                      <a:pt x="9353" y="0"/>
                    </a:lnTo>
                    <a:lnTo>
                      <a:pt x="9316" y="0"/>
                    </a:lnTo>
                    <a:lnTo>
                      <a:pt x="9277" y="0"/>
                    </a:lnTo>
                    <a:lnTo>
                      <a:pt x="9239" y="0"/>
                    </a:lnTo>
                    <a:lnTo>
                      <a:pt x="9199" y="0"/>
                    </a:lnTo>
                    <a:lnTo>
                      <a:pt x="9161" y="0"/>
                    </a:lnTo>
                    <a:lnTo>
                      <a:pt x="9120" y="0"/>
                    </a:lnTo>
                    <a:lnTo>
                      <a:pt x="9081" y="0"/>
                    </a:lnTo>
                    <a:lnTo>
                      <a:pt x="9040" y="0"/>
                    </a:lnTo>
                    <a:lnTo>
                      <a:pt x="9000" y="0"/>
                    </a:lnTo>
                    <a:lnTo>
                      <a:pt x="8958" y="0"/>
                    </a:lnTo>
                    <a:lnTo>
                      <a:pt x="8916" y="0"/>
                    </a:lnTo>
                    <a:lnTo>
                      <a:pt x="8874" y="0"/>
                    </a:lnTo>
                    <a:lnTo>
                      <a:pt x="8832" y="0"/>
                    </a:lnTo>
                    <a:lnTo>
                      <a:pt x="8789" y="0"/>
                    </a:lnTo>
                    <a:lnTo>
                      <a:pt x="8746" y="0"/>
                    </a:lnTo>
                    <a:lnTo>
                      <a:pt x="8702" y="0"/>
                    </a:lnTo>
                    <a:lnTo>
                      <a:pt x="8658" y="0"/>
                    </a:lnTo>
                    <a:lnTo>
                      <a:pt x="8614" y="0"/>
                    </a:lnTo>
                    <a:lnTo>
                      <a:pt x="8569" y="0"/>
                    </a:lnTo>
                    <a:lnTo>
                      <a:pt x="8525" y="0"/>
                    </a:lnTo>
                    <a:lnTo>
                      <a:pt x="8479" y="0"/>
                    </a:lnTo>
                    <a:lnTo>
                      <a:pt x="8434" y="0"/>
                    </a:lnTo>
                    <a:lnTo>
                      <a:pt x="8388" y="0"/>
                    </a:lnTo>
                    <a:lnTo>
                      <a:pt x="8342" y="0"/>
                    </a:lnTo>
                    <a:lnTo>
                      <a:pt x="8296" y="0"/>
                    </a:lnTo>
                    <a:lnTo>
                      <a:pt x="8250" y="0"/>
                    </a:lnTo>
                    <a:lnTo>
                      <a:pt x="8203" y="0"/>
                    </a:lnTo>
                    <a:lnTo>
                      <a:pt x="8156" y="0"/>
                    </a:lnTo>
                    <a:lnTo>
                      <a:pt x="8107" y="0"/>
                    </a:lnTo>
                    <a:lnTo>
                      <a:pt x="8060" y="0"/>
                    </a:lnTo>
                    <a:lnTo>
                      <a:pt x="8012" y="0"/>
                    </a:lnTo>
                    <a:lnTo>
                      <a:pt x="7964" y="0"/>
                    </a:lnTo>
                    <a:lnTo>
                      <a:pt x="7914" y="0"/>
                    </a:lnTo>
                    <a:lnTo>
                      <a:pt x="7866" y="0"/>
                    </a:lnTo>
                    <a:lnTo>
                      <a:pt x="7817" y="0"/>
                    </a:lnTo>
                    <a:lnTo>
                      <a:pt x="7767" y="0"/>
                    </a:lnTo>
                    <a:lnTo>
                      <a:pt x="7718" y="0"/>
                    </a:lnTo>
                    <a:lnTo>
                      <a:pt x="7667" y="0"/>
                    </a:lnTo>
                    <a:lnTo>
                      <a:pt x="7618" y="0"/>
                    </a:lnTo>
                    <a:lnTo>
                      <a:pt x="7567" y="0"/>
                    </a:lnTo>
                    <a:lnTo>
                      <a:pt x="7517" y="0"/>
                    </a:lnTo>
                    <a:lnTo>
                      <a:pt x="7466" y="0"/>
                    </a:lnTo>
                    <a:lnTo>
                      <a:pt x="7415" y="0"/>
                    </a:lnTo>
                    <a:lnTo>
                      <a:pt x="7364" y="0"/>
                    </a:lnTo>
                    <a:lnTo>
                      <a:pt x="7313" y="0"/>
                    </a:lnTo>
                    <a:lnTo>
                      <a:pt x="7261" y="0"/>
                    </a:lnTo>
                    <a:lnTo>
                      <a:pt x="7210" y="0"/>
                    </a:lnTo>
                    <a:lnTo>
                      <a:pt x="7157" y="0"/>
                    </a:lnTo>
                    <a:lnTo>
                      <a:pt x="7105" y="0"/>
                    </a:lnTo>
                    <a:lnTo>
                      <a:pt x="7053" y="0"/>
                    </a:lnTo>
                    <a:lnTo>
                      <a:pt x="7000" y="0"/>
                    </a:lnTo>
                    <a:lnTo>
                      <a:pt x="6947" y="0"/>
                    </a:lnTo>
                    <a:lnTo>
                      <a:pt x="6895" y="0"/>
                    </a:lnTo>
                    <a:lnTo>
                      <a:pt x="6842" y="0"/>
                    </a:lnTo>
                    <a:lnTo>
                      <a:pt x="6789" y="0"/>
                    </a:lnTo>
                    <a:lnTo>
                      <a:pt x="6736" y="0"/>
                    </a:lnTo>
                    <a:lnTo>
                      <a:pt x="6683" y="0"/>
                    </a:lnTo>
                    <a:lnTo>
                      <a:pt x="6629" y="0"/>
                    </a:lnTo>
                    <a:lnTo>
                      <a:pt x="6575" y="0"/>
                    </a:lnTo>
                    <a:lnTo>
                      <a:pt x="6522" y="0"/>
                    </a:lnTo>
                    <a:lnTo>
                      <a:pt x="6468" y="0"/>
                    </a:lnTo>
                    <a:lnTo>
                      <a:pt x="6414" y="0"/>
                    </a:lnTo>
                    <a:lnTo>
                      <a:pt x="6360" y="0"/>
                    </a:lnTo>
                    <a:lnTo>
                      <a:pt x="6305" y="0"/>
                    </a:lnTo>
                    <a:lnTo>
                      <a:pt x="6252" y="0"/>
                    </a:lnTo>
                    <a:lnTo>
                      <a:pt x="6197" y="0"/>
                    </a:lnTo>
                    <a:lnTo>
                      <a:pt x="6143" y="0"/>
                    </a:lnTo>
                    <a:lnTo>
                      <a:pt x="6088" y="0"/>
                    </a:lnTo>
                    <a:lnTo>
                      <a:pt x="6033" y="0"/>
                    </a:lnTo>
                    <a:lnTo>
                      <a:pt x="5979" y="0"/>
                    </a:lnTo>
                    <a:lnTo>
                      <a:pt x="5925" y="0"/>
                    </a:lnTo>
                    <a:lnTo>
                      <a:pt x="5870" y="0"/>
                    </a:lnTo>
                    <a:lnTo>
                      <a:pt x="5815" y="0"/>
                    </a:lnTo>
                    <a:lnTo>
                      <a:pt x="5760" y="0"/>
                    </a:lnTo>
                    <a:lnTo>
                      <a:pt x="5705" y="0"/>
                    </a:lnTo>
                    <a:lnTo>
                      <a:pt x="5650" y="0"/>
                    </a:lnTo>
                    <a:lnTo>
                      <a:pt x="5595" y="0"/>
                    </a:lnTo>
                    <a:lnTo>
                      <a:pt x="5540" y="0"/>
                    </a:lnTo>
                    <a:lnTo>
                      <a:pt x="5485" y="0"/>
                    </a:lnTo>
                    <a:lnTo>
                      <a:pt x="5430" y="0"/>
                    </a:lnTo>
                    <a:lnTo>
                      <a:pt x="5375" y="0"/>
                    </a:lnTo>
                    <a:lnTo>
                      <a:pt x="5321" y="0"/>
                    </a:lnTo>
                    <a:lnTo>
                      <a:pt x="5266" y="0"/>
                    </a:lnTo>
                    <a:lnTo>
                      <a:pt x="5211" y="0"/>
                    </a:lnTo>
                    <a:lnTo>
                      <a:pt x="5156" y="0"/>
                    </a:lnTo>
                    <a:lnTo>
                      <a:pt x="5100" y="0"/>
                    </a:lnTo>
                    <a:lnTo>
                      <a:pt x="5046" y="0"/>
                    </a:lnTo>
                    <a:lnTo>
                      <a:pt x="4991" y="0"/>
                    </a:lnTo>
                    <a:lnTo>
                      <a:pt x="4936" y="0"/>
                    </a:lnTo>
                    <a:lnTo>
                      <a:pt x="4881" y="0"/>
                    </a:lnTo>
                    <a:lnTo>
                      <a:pt x="4826" y="0"/>
                    </a:lnTo>
                    <a:lnTo>
                      <a:pt x="4771" y="0"/>
                    </a:lnTo>
                    <a:lnTo>
                      <a:pt x="4716" y="0"/>
                    </a:lnTo>
                    <a:lnTo>
                      <a:pt x="4661" y="0"/>
                    </a:lnTo>
                    <a:lnTo>
                      <a:pt x="4608" y="0"/>
                    </a:lnTo>
                    <a:lnTo>
                      <a:pt x="4553" y="0"/>
                    </a:lnTo>
                    <a:lnTo>
                      <a:pt x="4498" y="0"/>
                    </a:lnTo>
                    <a:lnTo>
                      <a:pt x="4444" y="0"/>
                    </a:lnTo>
                    <a:lnTo>
                      <a:pt x="4389" y="0"/>
                    </a:lnTo>
                    <a:lnTo>
                      <a:pt x="4336" y="0"/>
                    </a:lnTo>
                    <a:lnTo>
                      <a:pt x="4281" y="0"/>
                    </a:lnTo>
                    <a:lnTo>
                      <a:pt x="4227" y="0"/>
                    </a:lnTo>
                    <a:lnTo>
                      <a:pt x="4173" y="0"/>
                    </a:lnTo>
                    <a:lnTo>
                      <a:pt x="4119" y="0"/>
                    </a:lnTo>
                    <a:lnTo>
                      <a:pt x="4066" y="0"/>
                    </a:lnTo>
                    <a:lnTo>
                      <a:pt x="4012" y="0"/>
                    </a:lnTo>
                    <a:lnTo>
                      <a:pt x="3958" y="0"/>
                    </a:lnTo>
                    <a:lnTo>
                      <a:pt x="3905" y="0"/>
                    </a:lnTo>
                    <a:lnTo>
                      <a:pt x="3852" y="0"/>
                    </a:lnTo>
                    <a:lnTo>
                      <a:pt x="3799" y="0"/>
                    </a:lnTo>
                    <a:lnTo>
                      <a:pt x="3746" y="0"/>
                    </a:lnTo>
                    <a:lnTo>
                      <a:pt x="3694" y="0"/>
                    </a:lnTo>
                    <a:lnTo>
                      <a:pt x="3641" y="0"/>
                    </a:lnTo>
                    <a:lnTo>
                      <a:pt x="3588" y="0"/>
                    </a:lnTo>
                    <a:lnTo>
                      <a:pt x="3536" y="0"/>
                    </a:lnTo>
                    <a:lnTo>
                      <a:pt x="3484" y="0"/>
                    </a:lnTo>
                    <a:lnTo>
                      <a:pt x="3431" y="0"/>
                    </a:lnTo>
                    <a:lnTo>
                      <a:pt x="3380" y="0"/>
                    </a:lnTo>
                    <a:lnTo>
                      <a:pt x="3328" y="0"/>
                    </a:lnTo>
                    <a:lnTo>
                      <a:pt x="3277" y="0"/>
                    </a:lnTo>
                    <a:lnTo>
                      <a:pt x="3226" y="0"/>
                    </a:lnTo>
                    <a:lnTo>
                      <a:pt x="3174" y="0"/>
                    </a:lnTo>
                    <a:lnTo>
                      <a:pt x="3124" y="0"/>
                    </a:lnTo>
                    <a:lnTo>
                      <a:pt x="3073" y="0"/>
                    </a:lnTo>
                    <a:lnTo>
                      <a:pt x="3023" y="0"/>
                    </a:lnTo>
                    <a:lnTo>
                      <a:pt x="2974" y="0"/>
                    </a:lnTo>
                    <a:lnTo>
                      <a:pt x="2923" y="0"/>
                    </a:lnTo>
                    <a:lnTo>
                      <a:pt x="2874" y="0"/>
                    </a:lnTo>
                    <a:lnTo>
                      <a:pt x="2824" y="0"/>
                    </a:lnTo>
                    <a:lnTo>
                      <a:pt x="2775" y="0"/>
                    </a:lnTo>
                    <a:lnTo>
                      <a:pt x="2727" y="0"/>
                    </a:lnTo>
                    <a:lnTo>
                      <a:pt x="2677" y="0"/>
                    </a:lnTo>
                    <a:lnTo>
                      <a:pt x="2629" y="0"/>
                    </a:lnTo>
                    <a:lnTo>
                      <a:pt x="2581" y="0"/>
                    </a:lnTo>
                    <a:lnTo>
                      <a:pt x="2534" y="0"/>
                    </a:lnTo>
                    <a:lnTo>
                      <a:pt x="2485" y="0"/>
                    </a:lnTo>
                    <a:lnTo>
                      <a:pt x="2438" y="0"/>
                    </a:lnTo>
                    <a:lnTo>
                      <a:pt x="2392" y="0"/>
                    </a:lnTo>
                    <a:lnTo>
                      <a:pt x="2345" y="0"/>
                    </a:lnTo>
                    <a:lnTo>
                      <a:pt x="2299" y="0"/>
                    </a:lnTo>
                    <a:lnTo>
                      <a:pt x="2253" y="0"/>
                    </a:lnTo>
                    <a:lnTo>
                      <a:pt x="2207" y="0"/>
                    </a:lnTo>
                    <a:lnTo>
                      <a:pt x="2162" y="0"/>
                    </a:lnTo>
                    <a:lnTo>
                      <a:pt x="2115" y="0"/>
                    </a:lnTo>
                    <a:lnTo>
                      <a:pt x="2072" y="0"/>
                    </a:lnTo>
                    <a:lnTo>
                      <a:pt x="2027" y="0"/>
                    </a:lnTo>
                    <a:lnTo>
                      <a:pt x="1983" y="0"/>
                    </a:lnTo>
                    <a:lnTo>
                      <a:pt x="1939" y="0"/>
                    </a:lnTo>
                    <a:lnTo>
                      <a:pt x="1895" y="0"/>
                    </a:lnTo>
                    <a:lnTo>
                      <a:pt x="1852" y="0"/>
                    </a:lnTo>
                    <a:lnTo>
                      <a:pt x="1809" y="0"/>
                    </a:lnTo>
                    <a:lnTo>
                      <a:pt x="1766" y="0"/>
                    </a:lnTo>
                    <a:lnTo>
                      <a:pt x="1725" y="0"/>
                    </a:lnTo>
                    <a:lnTo>
                      <a:pt x="1683" y="0"/>
                    </a:lnTo>
                    <a:lnTo>
                      <a:pt x="1641" y="0"/>
                    </a:lnTo>
                    <a:lnTo>
                      <a:pt x="1601" y="0"/>
                    </a:lnTo>
                    <a:lnTo>
                      <a:pt x="1560" y="0"/>
                    </a:lnTo>
                    <a:lnTo>
                      <a:pt x="1521" y="0"/>
                    </a:lnTo>
                    <a:lnTo>
                      <a:pt x="1481" y="0"/>
                    </a:lnTo>
                    <a:lnTo>
                      <a:pt x="1442" y="0"/>
                    </a:lnTo>
                    <a:lnTo>
                      <a:pt x="1402" y="0"/>
                    </a:lnTo>
                    <a:lnTo>
                      <a:pt x="1364" y="0"/>
                    </a:lnTo>
                    <a:lnTo>
                      <a:pt x="1325" y="0"/>
                    </a:lnTo>
                    <a:lnTo>
                      <a:pt x="1288" y="0"/>
                    </a:lnTo>
                    <a:lnTo>
                      <a:pt x="1251" y="0"/>
                    </a:lnTo>
                    <a:lnTo>
                      <a:pt x="1214" y="0"/>
                    </a:lnTo>
                    <a:lnTo>
                      <a:pt x="1178" y="0"/>
                    </a:lnTo>
                    <a:lnTo>
                      <a:pt x="1142" y="0"/>
                    </a:lnTo>
                    <a:lnTo>
                      <a:pt x="1107" y="0"/>
                    </a:lnTo>
                    <a:lnTo>
                      <a:pt x="1072" y="0"/>
                    </a:lnTo>
                    <a:lnTo>
                      <a:pt x="1037" y="0"/>
                    </a:lnTo>
                    <a:lnTo>
                      <a:pt x="1003" y="0"/>
                    </a:lnTo>
                    <a:lnTo>
                      <a:pt x="969" y="0"/>
                    </a:lnTo>
                    <a:lnTo>
                      <a:pt x="936" y="0"/>
                    </a:lnTo>
                    <a:lnTo>
                      <a:pt x="904" y="0"/>
                    </a:lnTo>
                    <a:lnTo>
                      <a:pt x="871" y="0"/>
                    </a:lnTo>
                    <a:lnTo>
                      <a:pt x="839" y="0"/>
                    </a:lnTo>
                    <a:lnTo>
                      <a:pt x="808" y="0"/>
                    </a:lnTo>
                    <a:lnTo>
                      <a:pt x="778" y="0"/>
                    </a:lnTo>
                    <a:lnTo>
                      <a:pt x="748" y="0"/>
                    </a:lnTo>
                    <a:lnTo>
                      <a:pt x="718" y="0"/>
                    </a:lnTo>
                    <a:lnTo>
                      <a:pt x="689" y="0"/>
                    </a:lnTo>
                    <a:lnTo>
                      <a:pt x="660" y="0"/>
                    </a:lnTo>
                    <a:lnTo>
                      <a:pt x="632" y="0"/>
                    </a:lnTo>
                    <a:lnTo>
                      <a:pt x="604" y="0"/>
                    </a:lnTo>
                    <a:lnTo>
                      <a:pt x="578" y="0"/>
                    </a:lnTo>
                    <a:lnTo>
                      <a:pt x="552" y="0"/>
                    </a:lnTo>
                    <a:lnTo>
                      <a:pt x="525" y="0"/>
                    </a:lnTo>
                    <a:lnTo>
                      <a:pt x="500" y="0"/>
                    </a:lnTo>
                    <a:lnTo>
                      <a:pt x="475" y="0"/>
                    </a:lnTo>
                    <a:lnTo>
                      <a:pt x="451" y="0"/>
                    </a:lnTo>
                    <a:lnTo>
                      <a:pt x="428" y="0"/>
                    </a:lnTo>
                    <a:lnTo>
                      <a:pt x="405" y="0"/>
                    </a:lnTo>
                    <a:lnTo>
                      <a:pt x="382" y="0"/>
                    </a:lnTo>
                    <a:lnTo>
                      <a:pt x="360" y="0"/>
                    </a:lnTo>
                    <a:lnTo>
                      <a:pt x="339" y="0"/>
                    </a:lnTo>
                    <a:lnTo>
                      <a:pt x="318" y="0"/>
                    </a:lnTo>
                    <a:lnTo>
                      <a:pt x="297" y="0"/>
                    </a:lnTo>
                    <a:lnTo>
                      <a:pt x="278" y="0"/>
                    </a:lnTo>
                    <a:lnTo>
                      <a:pt x="259" y="0"/>
                    </a:lnTo>
                    <a:lnTo>
                      <a:pt x="241" y="0"/>
                    </a:lnTo>
                    <a:lnTo>
                      <a:pt x="224" y="0"/>
                    </a:lnTo>
                    <a:lnTo>
                      <a:pt x="206" y="0"/>
                    </a:lnTo>
                    <a:lnTo>
                      <a:pt x="189" y="0"/>
                    </a:lnTo>
                    <a:lnTo>
                      <a:pt x="174" y="0"/>
                    </a:lnTo>
                    <a:lnTo>
                      <a:pt x="159" y="0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17" y="0"/>
                    </a:lnTo>
                    <a:lnTo>
                      <a:pt x="105" y="0"/>
                    </a:lnTo>
                    <a:lnTo>
                      <a:pt x="93" y="0"/>
                    </a:lnTo>
                    <a:lnTo>
                      <a:pt x="82" y="0"/>
                    </a:lnTo>
                    <a:lnTo>
                      <a:pt x="72" y="0"/>
                    </a:lnTo>
                    <a:lnTo>
                      <a:pt x="62" y="0"/>
                    </a:lnTo>
                    <a:lnTo>
                      <a:pt x="52" y="0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8"/>
                    </a:lnTo>
                    <a:lnTo>
                      <a:pt x="5" y="48"/>
                    </a:lnTo>
                    <a:lnTo>
                      <a:pt x="8" y="48"/>
                    </a:lnTo>
                    <a:lnTo>
                      <a:pt x="13" y="48"/>
                    </a:lnTo>
                    <a:lnTo>
                      <a:pt x="18" y="48"/>
                    </a:lnTo>
                    <a:lnTo>
                      <a:pt x="24" y="48"/>
                    </a:lnTo>
                    <a:lnTo>
                      <a:pt x="29" y="48"/>
                    </a:lnTo>
                    <a:lnTo>
                      <a:pt x="37" y="48"/>
                    </a:lnTo>
                    <a:lnTo>
                      <a:pt x="45" y="48"/>
                    </a:lnTo>
                    <a:lnTo>
                      <a:pt x="52" y="48"/>
                    </a:lnTo>
                    <a:lnTo>
                      <a:pt x="62" y="48"/>
                    </a:lnTo>
                    <a:lnTo>
                      <a:pt x="72" y="48"/>
                    </a:lnTo>
                    <a:lnTo>
                      <a:pt x="82" y="48"/>
                    </a:lnTo>
                    <a:lnTo>
                      <a:pt x="93" y="48"/>
                    </a:lnTo>
                    <a:lnTo>
                      <a:pt x="105" y="48"/>
                    </a:lnTo>
                    <a:lnTo>
                      <a:pt x="117" y="48"/>
                    </a:lnTo>
                    <a:lnTo>
                      <a:pt x="130" y="48"/>
                    </a:lnTo>
                    <a:lnTo>
                      <a:pt x="144" y="48"/>
                    </a:lnTo>
                    <a:lnTo>
                      <a:pt x="159" y="48"/>
                    </a:lnTo>
                    <a:lnTo>
                      <a:pt x="174" y="48"/>
                    </a:lnTo>
                    <a:lnTo>
                      <a:pt x="189" y="48"/>
                    </a:lnTo>
                    <a:lnTo>
                      <a:pt x="206" y="48"/>
                    </a:lnTo>
                    <a:lnTo>
                      <a:pt x="224" y="48"/>
                    </a:lnTo>
                    <a:lnTo>
                      <a:pt x="241" y="48"/>
                    </a:lnTo>
                    <a:lnTo>
                      <a:pt x="259" y="48"/>
                    </a:lnTo>
                    <a:lnTo>
                      <a:pt x="278" y="48"/>
                    </a:lnTo>
                    <a:lnTo>
                      <a:pt x="297" y="48"/>
                    </a:lnTo>
                    <a:lnTo>
                      <a:pt x="318" y="48"/>
                    </a:lnTo>
                    <a:lnTo>
                      <a:pt x="339" y="48"/>
                    </a:lnTo>
                    <a:lnTo>
                      <a:pt x="360" y="48"/>
                    </a:lnTo>
                    <a:lnTo>
                      <a:pt x="382" y="48"/>
                    </a:lnTo>
                    <a:lnTo>
                      <a:pt x="403" y="48"/>
                    </a:lnTo>
                    <a:lnTo>
                      <a:pt x="427" y="48"/>
                    </a:lnTo>
                    <a:lnTo>
                      <a:pt x="451" y="48"/>
                    </a:lnTo>
                    <a:lnTo>
                      <a:pt x="475" y="48"/>
                    </a:lnTo>
                    <a:lnTo>
                      <a:pt x="500" y="48"/>
                    </a:lnTo>
                    <a:lnTo>
                      <a:pt x="525" y="48"/>
                    </a:lnTo>
                    <a:lnTo>
                      <a:pt x="551" y="48"/>
                    </a:lnTo>
                    <a:lnTo>
                      <a:pt x="577" y="48"/>
                    </a:lnTo>
                    <a:lnTo>
                      <a:pt x="604" y="48"/>
                    </a:lnTo>
                    <a:lnTo>
                      <a:pt x="632" y="48"/>
                    </a:lnTo>
                    <a:lnTo>
                      <a:pt x="660" y="48"/>
                    </a:lnTo>
                    <a:lnTo>
                      <a:pt x="689" y="48"/>
                    </a:lnTo>
                    <a:lnTo>
                      <a:pt x="717" y="48"/>
                    </a:lnTo>
                    <a:lnTo>
                      <a:pt x="747" y="48"/>
                    </a:lnTo>
                    <a:lnTo>
                      <a:pt x="778" y="48"/>
                    </a:lnTo>
                    <a:lnTo>
                      <a:pt x="808" y="48"/>
                    </a:lnTo>
                    <a:lnTo>
                      <a:pt x="839" y="48"/>
                    </a:lnTo>
                    <a:lnTo>
                      <a:pt x="871" y="48"/>
                    </a:lnTo>
                    <a:lnTo>
                      <a:pt x="903" y="48"/>
                    </a:lnTo>
                    <a:lnTo>
                      <a:pt x="936" y="48"/>
                    </a:lnTo>
                    <a:lnTo>
                      <a:pt x="969" y="48"/>
                    </a:lnTo>
                    <a:lnTo>
                      <a:pt x="1003" y="48"/>
                    </a:lnTo>
                    <a:lnTo>
                      <a:pt x="1037" y="48"/>
                    </a:lnTo>
                    <a:lnTo>
                      <a:pt x="1071" y="48"/>
                    </a:lnTo>
                    <a:lnTo>
                      <a:pt x="1106" y="48"/>
                    </a:lnTo>
                    <a:lnTo>
                      <a:pt x="1141" y="48"/>
                    </a:lnTo>
                    <a:lnTo>
                      <a:pt x="1177" y="48"/>
                    </a:lnTo>
                    <a:lnTo>
                      <a:pt x="1213" y="48"/>
                    </a:lnTo>
                    <a:lnTo>
                      <a:pt x="1251" y="48"/>
                    </a:lnTo>
                    <a:lnTo>
                      <a:pt x="1288" y="48"/>
                    </a:lnTo>
                    <a:lnTo>
                      <a:pt x="1325" y="48"/>
                    </a:lnTo>
                    <a:lnTo>
                      <a:pt x="1364" y="48"/>
                    </a:lnTo>
                    <a:lnTo>
                      <a:pt x="1402" y="48"/>
                    </a:lnTo>
                    <a:lnTo>
                      <a:pt x="1441" y="48"/>
                    </a:lnTo>
                    <a:lnTo>
                      <a:pt x="1480" y="48"/>
                    </a:lnTo>
                    <a:lnTo>
                      <a:pt x="1520" y="48"/>
                    </a:lnTo>
                    <a:lnTo>
                      <a:pt x="1560" y="48"/>
                    </a:lnTo>
                    <a:lnTo>
                      <a:pt x="1601" y="48"/>
                    </a:lnTo>
                    <a:lnTo>
                      <a:pt x="1641" y="48"/>
                    </a:lnTo>
                    <a:lnTo>
                      <a:pt x="1683" y="48"/>
                    </a:lnTo>
                    <a:lnTo>
                      <a:pt x="1725" y="48"/>
                    </a:lnTo>
                    <a:lnTo>
                      <a:pt x="1766" y="48"/>
                    </a:lnTo>
                    <a:lnTo>
                      <a:pt x="1808" y="48"/>
                    </a:lnTo>
                    <a:lnTo>
                      <a:pt x="1851" y="48"/>
                    </a:lnTo>
                    <a:lnTo>
                      <a:pt x="1895" y="48"/>
                    </a:lnTo>
                    <a:lnTo>
                      <a:pt x="1938" y="48"/>
                    </a:lnTo>
                    <a:lnTo>
                      <a:pt x="1982" y="48"/>
                    </a:lnTo>
                    <a:lnTo>
                      <a:pt x="2025" y="48"/>
                    </a:lnTo>
                    <a:lnTo>
                      <a:pt x="2070" y="48"/>
                    </a:lnTo>
                    <a:lnTo>
                      <a:pt x="2115" y="48"/>
                    </a:lnTo>
                    <a:lnTo>
                      <a:pt x="2160" y="48"/>
                    </a:lnTo>
                    <a:lnTo>
                      <a:pt x="2205" y="48"/>
                    </a:lnTo>
                    <a:lnTo>
                      <a:pt x="2252" y="48"/>
                    </a:lnTo>
                    <a:lnTo>
                      <a:pt x="2298" y="48"/>
                    </a:lnTo>
                    <a:lnTo>
                      <a:pt x="2344" y="48"/>
                    </a:lnTo>
                    <a:lnTo>
                      <a:pt x="2391" y="48"/>
                    </a:lnTo>
                    <a:lnTo>
                      <a:pt x="2438" y="48"/>
                    </a:lnTo>
                    <a:lnTo>
                      <a:pt x="2485" y="48"/>
                    </a:lnTo>
                    <a:lnTo>
                      <a:pt x="2532" y="48"/>
                    </a:lnTo>
                    <a:lnTo>
                      <a:pt x="2581" y="48"/>
                    </a:lnTo>
                    <a:lnTo>
                      <a:pt x="2628" y="48"/>
                    </a:lnTo>
                    <a:lnTo>
                      <a:pt x="2676" y="48"/>
                    </a:lnTo>
                    <a:lnTo>
                      <a:pt x="2726" y="48"/>
                    </a:lnTo>
                    <a:lnTo>
                      <a:pt x="2774" y="48"/>
                    </a:lnTo>
                    <a:lnTo>
                      <a:pt x="2823" y="48"/>
                    </a:lnTo>
                    <a:lnTo>
                      <a:pt x="2873" y="48"/>
                    </a:lnTo>
                    <a:lnTo>
                      <a:pt x="2922" y="48"/>
                    </a:lnTo>
                    <a:lnTo>
                      <a:pt x="2973" y="48"/>
                    </a:lnTo>
                    <a:lnTo>
                      <a:pt x="3022" y="48"/>
                    </a:lnTo>
                    <a:lnTo>
                      <a:pt x="3072" y="48"/>
                    </a:lnTo>
                    <a:lnTo>
                      <a:pt x="3123" y="48"/>
                    </a:lnTo>
                    <a:lnTo>
                      <a:pt x="3173" y="48"/>
                    </a:lnTo>
                    <a:lnTo>
                      <a:pt x="3225" y="48"/>
                    </a:lnTo>
                    <a:lnTo>
                      <a:pt x="3275" y="48"/>
                    </a:lnTo>
                    <a:lnTo>
                      <a:pt x="3327" y="48"/>
                    </a:lnTo>
                    <a:lnTo>
                      <a:pt x="3379" y="48"/>
                    </a:lnTo>
                    <a:lnTo>
                      <a:pt x="3430" y="48"/>
                    </a:lnTo>
                    <a:lnTo>
                      <a:pt x="3483" y="48"/>
                    </a:lnTo>
                    <a:lnTo>
                      <a:pt x="3534" y="48"/>
                    </a:lnTo>
                    <a:lnTo>
                      <a:pt x="3587" y="48"/>
                    </a:lnTo>
                    <a:lnTo>
                      <a:pt x="3639" y="48"/>
                    </a:lnTo>
                    <a:lnTo>
                      <a:pt x="3691" y="48"/>
                    </a:lnTo>
                    <a:lnTo>
                      <a:pt x="3744" y="48"/>
                    </a:lnTo>
                    <a:lnTo>
                      <a:pt x="3798" y="48"/>
                    </a:lnTo>
                    <a:lnTo>
                      <a:pt x="3850" y="48"/>
                    </a:lnTo>
                    <a:lnTo>
                      <a:pt x="3903" y="48"/>
                    </a:lnTo>
                    <a:lnTo>
                      <a:pt x="3957" y="48"/>
                    </a:lnTo>
                    <a:lnTo>
                      <a:pt x="4011" y="48"/>
                    </a:lnTo>
                    <a:lnTo>
                      <a:pt x="4064" y="48"/>
                    </a:lnTo>
                    <a:lnTo>
                      <a:pt x="4118" y="48"/>
                    </a:lnTo>
                    <a:lnTo>
                      <a:pt x="4172" y="48"/>
                    </a:lnTo>
                    <a:lnTo>
                      <a:pt x="4226" y="48"/>
                    </a:lnTo>
                    <a:lnTo>
                      <a:pt x="4280" y="48"/>
                    </a:lnTo>
                    <a:lnTo>
                      <a:pt x="4333" y="48"/>
                    </a:lnTo>
                    <a:lnTo>
                      <a:pt x="4388" y="48"/>
                    </a:lnTo>
                    <a:lnTo>
                      <a:pt x="4442" y="48"/>
                    </a:lnTo>
                    <a:lnTo>
                      <a:pt x="4497" y="48"/>
                    </a:lnTo>
                    <a:lnTo>
                      <a:pt x="4551" y="48"/>
                    </a:lnTo>
                    <a:lnTo>
                      <a:pt x="4605" y="48"/>
                    </a:lnTo>
                    <a:lnTo>
                      <a:pt x="4660" y="48"/>
                    </a:lnTo>
                    <a:lnTo>
                      <a:pt x="4715" y="48"/>
                    </a:lnTo>
                    <a:lnTo>
                      <a:pt x="4770" y="48"/>
                    </a:lnTo>
                    <a:lnTo>
                      <a:pt x="4825" y="48"/>
                    </a:lnTo>
                    <a:lnTo>
                      <a:pt x="4880" y="48"/>
                    </a:lnTo>
                    <a:lnTo>
                      <a:pt x="4935" y="48"/>
                    </a:lnTo>
                    <a:lnTo>
                      <a:pt x="4990" y="48"/>
                    </a:lnTo>
                    <a:lnTo>
                      <a:pt x="5044" y="48"/>
                    </a:lnTo>
                    <a:lnTo>
                      <a:pt x="5099" y="48"/>
                    </a:lnTo>
                    <a:lnTo>
                      <a:pt x="5154" y="48"/>
                    </a:lnTo>
                    <a:lnTo>
                      <a:pt x="5209" y="48"/>
                    </a:lnTo>
                    <a:lnTo>
                      <a:pt x="5264" y="48"/>
                    </a:lnTo>
                    <a:lnTo>
                      <a:pt x="5319" y="48"/>
                    </a:lnTo>
                    <a:lnTo>
                      <a:pt x="5373" y="48"/>
                    </a:lnTo>
                    <a:lnTo>
                      <a:pt x="5429" y="48"/>
                    </a:lnTo>
                    <a:lnTo>
                      <a:pt x="5483" y="48"/>
                    </a:lnTo>
                    <a:lnTo>
                      <a:pt x="5538" y="48"/>
                    </a:lnTo>
                    <a:lnTo>
                      <a:pt x="5593" y="48"/>
                    </a:lnTo>
                    <a:lnTo>
                      <a:pt x="5648" y="48"/>
                    </a:lnTo>
                    <a:lnTo>
                      <a:pt x="5703" y="48"/>
                    </a:lnTo>
                    <a:lnTo>
                      <a:pt x="5758" y="48"/>
                    </a:lnTo>
                    <a:lnTo>
                      <a:pt x="5813" y="48"/>
                    </a:lnTo>
                    <a:lnTo>
                      <a:pt x="5868" y="48"/>
                    </a:lnTo>
                    <a:lnTo>
                      <a:pt x="5922" y="48"/>
                    </a:lnTo>
                    <a:lnTo>
                      <a:pt x="5977" y="48"/>
                    </a:lnTo>
                    <a:lnTo>
                      <a:pt x="6031" y="48"/>
                    </a:lnTo>
                    <a:lnTo>
                      <a:pt x="6086" y="48"/>
                    </a:lnTo>
                    <a:lnTo>
                      <a:pt x="6141" y="48"/>
                    </a:lnTo>
                    <a:lnTo>
                      <a:pt x="6195" y="48"/>
                    </a:lnTo>
                    <a:lnTo>
                      <a:pt x="6249" y="48"/>
                    </a:lnTo>
                    <a:lnTo>
                      <a:pt x="6303" y="48"/>
                    </a:lnTo>
                    <a:lnTo>
                      <a:pt x="6358" y="48"/>
                    </a:lnTo>
                    <a:lnTo>
                      <a:pt x="6412" y="48"/>
                    </a:lnTo>
                    <a:lnTo>
                      <a:pt x="6466" y="48"/>
                    </a:lnTo>
                    <a:lnTo>
                      <a:pt x="6519" y="48"/>
                    </a:lnTo>
                    <a:lnTo>
                      <a:pt x="6573" y="48"/>
                    </a:lnTo>
                    <a:lnTo>
                      <a:pt x="6627" y="48"/>
                    </a:lnTo>
                    <a:lnTo>
                      <a:pt x="6681" y="48"/>
                    </a:lnTo>
                    <a:lnTo>
                      <a:pt x="6733" y="48"/>
                    </a:lnTo>
                    <a:lnTo>
                      <a:pt x="6787" y="48"/>
                    </a:lnTo>
                    <a:lnTo>
                      <a:pt x="6840" y="48"/>
                    </a:lnTo>
                    <a:lnTo>
                      <a:pt x="6892" y="48"/>
                    </a:lnTo>
                    <a:lnTo>
                      <a:pt x="6945" y="48"/>
                    </a:lnTo>
                    <a:lnTo>
                      <a:pt x="6998" y="48"/>
                    </a:lnTo>
                    <a:lnTo>
                      <a:pt x="7051" y="48"/>
                    </a:lnTo>
                    <a:lnTo>
                      <a:pt x="7103" y="48"/>
                    </a:lnTo>
                    <a:lnTo>
                      <a:pt x="7155" y="48"/>
                    </a:lnTo>
                    <a:lnTo>
                      <a:pt x="7206" y="48"/>
                    </a:lnTo>
                    <a:lnTo>
                      <a:pt x="7258" y="48"/>
                    </a:lnTo>
                    <a:lnTo>
                      <a:pt x="7310" y="48"/>
                    </a:lnTo>
                    <a:lnTo>
                      <a:pt x="7361" y="48"/>
                    </a:lnTo>
                    <a:lnTo>
                      <a:pt x="7413" y="48"/>
                    </a:lnTo>
                    <a:lnTo>
                      <a:pt x="7463" y="48"/>
                    </a:lnTo>
                    <a:lnTo>
                      <a:pt x="7514" y="48"/>
                    </a:lnTo>
                    <a:lnTo>
                      <a:pt x="7565" y="48"/>
                    </a:lnTo>
                    <a:lnTo>
                      <a:pt x="7615" y="48"/>
                    </a:lnTo>
                    <a:lnTo>
                      <a:pt x="7665" y="48"/>
                    </a:lnTo>
                    <a:lnTo>
                      <a:pt x="7714" y="48"/>
                    </a:lnTo>
                    <a:lnTo>
                      <a:pt x="7765" y="48"/>
                    </a:lnTo>
                    <a:lnTo>
                      <a:pt x="7814" y="48"/>
                    </a:lnTo>
                    <a:lnTo>
                      <a:pt x="7863" y="48"/>
                    </a:lnTo>
                    <a:lnTo>
                      <a:pt x="7912" y="48"/>
                    </a:lnTo>
                    <a:lnTo>
                      <a:pt x="7960" y="48"/>
                    </a:lnTo>
                    <a:lnTo>
                      <a:pt x="8009" y="48"/>
                    </a:lnTo>
                    <a:lnTo>
                      <a:pt x="8057" y="48"/>
                    </a:lnTo>
                    <a:lnTo>
                      <a:pt x="8105" y="48"/>
                    </a:lnTo>
                    <a:lnTo>
                      <a:pt x="8152" y="48"/>
                    </a:lnTo>
                    <a:lnTo>
                      <a:pt x="8200" y="48"/>
                    </a:lnTo>
                    <a:lnTo>
                      <a:pt x="8247" y="48"/>
                    </a:lnTo>
                    <a:lnTo>
                      <a:pt x="8293" y="48"/>
                    </a:lnTo>
                    <a:lnTo>
                      <a:pt x="8340" y="48"/>
                    </a:lnTo>
                    <a:lnTo>
                      <a:pt x="8386" y="48"/>
                    </a:lnTo>
                    <a:lnTo>
                      <a:pt x="8431" y="48"/>
                    </a:lnTo>
                    <a:lnTo>
                      <a:pt x="8477" y="48"/>
                    </a:lnTo>
                    <a:lnTo>
                      <a:pt x="8522" y="48"/>
                    </a:lnTo>
                    <a:lnTo>
                      <a:pt x="8567" y="48"/>
                    </a:lnTo>
                    <a:lnTo>
                      <a:pt x="8611" y="48"/>
                    </a:lnTo>
                    <a:lnTo>
                      <a:pt x="8655" y="48"/>
                    </a:lnTo>
                    <a:lnTo>
                      <a:pt x="8699" y="48"/>
                    </a:lnTo>
                    <a:lnTo>
                      <a:pt x="8743" y="48"/>
                    </a:lnTo>
                    <a:lnTo>
                      <a:pt x="8786" y="48"/>
                    </a:lnTo>
                    <a:lnTo>
                      <a:pt x="8828" y="48"/>
                    </a:lnTo>
                    <a:lnTo>
                      <a:pt x="8871" y="48"/>
                    </a:lnTo>
                    <a:lnTo>
                      <a:pt x="8913" y="48"/>
                    </a:lnTo>
                    <a:lnTo>
                      <a:pt x="8955" y="48"/>
                    </a:lnTo>
                    <a:lnTo>
                      <a:pt x="8996" y="48"/>
                    </a:lnTo>
                    <a:lnTo>
                      <a:pt x="9037" y="48"/>
                    </a:lnTo>
                    <a:lnTo>
                      <a:pt x="9077" y="48"/>
                    </a:lnTo>
                    <a:lnTo>
                      <a:pt x="9117" y="48"/>
                    </a:lnTo>
                    <a:lnTo>
                      <a:pt x="9158" y="48"/>
                    </a:lnTo>
                    <a:lnTo>
                      <a:pt x="9196" y="48"/>
                    </a:lnTo>
                    <a:lnTo>
                      <a:pt x="9235" y="48"/>
                    </a:lnTo>
                    <a:lnTo>
                      <a:pt x="9274" y="48"/>
                    </a:lnTo>
                    <a:lnTo>
                      <a:pt x="9312" y="48"/>
                    </a:lnTo>
                    <a:lnTo>
                      <a:pt x="9350" y="48"/>
                    </a:lnTo>
                    <a:lnTo>
                      <a:pt x="9387" y="48"/>
                    </a:lnTo>
                    <a:lnTo>
                      <a:pt x="9423" y="48"/>
                    </a:lnTo>
                    <a:lnTo>
                      <a:pt x="9459" y="48"/>
                    </a:lnTo>
                    <a:lnTo>
                      <a:pt x="9496" y="48"/>
                    </a:lnTo>
                    <a:lnTo>
                      <a:pt x="9531" y="48"/>
                    </a:lnTo>
                    <a:lnTo>
                      <a:pt x="9566" y="48"/>
                    </a:lnTo>
                    <a:lnTo>
                      <a:pt x="9601" y="48"/>
                    </a:lnTo>
                    <a:lnTo>
                      <a:pt x="9635" y="48"/>
                    </a:lnTo>
                    <a:lnTo>
                      <a:pt x="9668" y="48"/>
                    </a:lnTo>
                    <a:lnTo>
                      <a:pt x="9702" y="48"/>
                    </a:lnTo>
                    <a:lnTo>
                      <a:pt x="9734" y="48"/>
                    </a:lnTo>
                    <a:lnTo>
                      <a:pt x="9767" y="48"/>
                    </a:lnTo>
                    <a:lnTo>
                      <a:pt x="9797" y="48"/>
                    </a:lnTo>
                    <a:lnTo>
                      <a:pt x="9829" y="48"/>
                    </a:lnTo>
                    <a:lnTo>
                      <a:pt x="9860" y="48"/>
                    </a:lnTo>
                    <a:lnTo>
                      <a:pt x="9890" y="48"/>
                    </a:lnTo>
                    <a:lnTo>
                      <a:pt x="9919" y="48"/>
                    </a:lnTo>
                    <a:lnTo>
                      <a:pt x="9949" y="48"/>
                    </a:lnTo>
                    <a:lnTo>
                      <a:pt x="9977" y="48"/>
                    </a:lnTo>
                    <a:lnTo>
                      <a:pt x="10005" y="48"/>
                    </a:lnTo>
                    <a:lnTo>
                      <a:pt x="10033" y="48"/>
                    </a:lnTo>
                    <a:lnTo>
                      <a:pt x="10060" y="48"/>
                    </a:lnTo>
                    <a:lnTo>
                      <a:pt x="10086" y="48"/>
                    </a:lnTo>
                    <a:lnTo>
                      <a:pt x="10112" y="48"/>
                    </a:lnTo>
                    <a:lnTo>
                      <a:pt x="10138" y="48"/>
                    </a:lnTo>
                    <a:lnTo>
                      <a:pt x="10163" y="48"/>
                    </a:lnTo>
                    <a:lnTo>
                      <a:pt x="10187" y="48"/>
                    </a:lnTo>
                    <a:lnTo>
                      <a:pt x="10210" y="48"/>
                    </a:lnTo>
                    <a:lnTo>
                      <a:pt x="10233" y="48"/>
                    </a:lnTo>
                    <a:lnTo>
                      <a:pt x="10256" y="48"/>
                    </a:lnTo>
                    <a:lnTo>
                      <a:pt x="10278" y="48"/>
                    </a:lnTo>
                    <a:lnTo>
                      <a:pt x="10299" y="48"/>
                    </a:lnTo>
                    <a:lnTo>
                      <a:pt x="10320" y="48"/>
                    </a:lnTo>
                    <a:lnTo>
                      <a:pt x="10339" y="48"/>
                    </a:lnTo>
                    <a:lnTo>
                      <a:pt x="10359" y="48"/>
                    </a:lnTo>
                    <a:lnTo>
                      <a:pt x="10378" y="48"/>
                    </a:lnTo>
                    <a:lnTo>
                      <a:pt x="10397" y="48"/>
                    </a:lnTo>
                    <a:lnTo>
                      <a:pt x="10414" y="48"/>
                    </a:lnTo>
                    <a:lnTo>
                      <a:pt x="10431" y="48"/>
                    </a:lnTo>
                    <a:lnTo>
                      <a:pt x="10447" y="48"/>
                    </a:lnTo>
                    <a:lnTo>
                      <a:pt x="10463" y="48"/>
                    </a:lnTo>
                    <a:lnTo>
                      <a:pt x="10479" y="48"/>
                    </a:lnTo>
                    <a:lnTo>
                      <a:pt x="10493" y="48"/>
                    </a:lnTo>
                    <a:lnTo>
                      <a:pt x="10506" y="48"/>
                    </a:lnTo>
                    <a:lnTo>
                      <a:pt x="10519" y="48"/>
                    </a:lnTo>
                    <a:lnTo>
                      <a:pt x="10533" y="48"/>
                    </a:lnTo>
                    <a:lnTo>
                      <a:pt x="10544" y="48"/>
                    </a:lnTo>
                    <a:lnTo>
                      <a:pt x="10556" y="48"/>
                    </a:lnTo>
                    <a:lnTo>
                      <a:pt x="10566" y="48"/>
                    </a:lnTo>
                    <a:lnTo>
                      <a:pt x="10575" y="48"/>
                    </a:lnTo>
                    <a:lnTo>
                      <a:pt x="10584" y="48"/>
                    </a:lnTo>
                    <a:lnTo>
                      <a:pt x="10593" y="48"/>
                    </a:lnTo>
                    <a:lnTo>
                      <a:pt x="10601" y="48"/>
                    </a:lnTo>
                    <a:lnTo>
                      <a:pt x="10607" y="48"/>
                    </a:lnTo>
                    <a:lnTo>
                      <a:pt x="10614" y="48"/>
                    </a:lnTo>
                    <a:lnTo>
                      <a:pt x="10619" y="48"/>
                    </a:lnTo>
                    <a:lnTo>
                      <a:pt x="10624" y="48"/>
                    </a:lnTo>
                    <a:lnTo>
                      <a:pt x="10628" y="48"/>
                    </a:lnTo>
                    <a:lnTo>
                      <a:pt x="10631" y="48"/>
                    </a:lnTo>
                    <a:lnTo>
                      <a:pt x="10635" y="48"/>
                    </a:lnTo>
                    <a:lnTo>
                      <a:pt x="10636" y="48"/>
                    </a:lnTo>
                    <a:lnTo>
                      <a:pt x="10637" y="48"/>
                    </a:lnTo>
                    <a:lnTo>
                      <a:pt x="10638" y="48"/>
                    </a:lnTo>
                    <a:lnTo>
                      <a:pt x="10639" y="48"/>
                    </a:lnTo>
                    <a:lnTo>
                      <a:pt x="10641" y="48"/>
                    </a:lnTo>
                    <a:lnTo>
                      <a:pt x="10642" y="48"/>
                    </a:lnTo>
                    <a:lnTo>
                      <a:pt x="10641" y="32"/>
                    </a:lnTo>
                    <a:lnTo>
                      <a:pt x="10641" y="16"/>
                    </a:lnTo>
                    <a:lnTo>
                      <a:pt x="10641" y="0"/>
                    </a:lnTo>
                  </a:path>
                </a:pathLst>
              </a:custGeom>
              <a:solidFill>
                <a:srgbClr val="0000FF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pic>
            <p:nvPicPr>
              <p:cNvPr id="10" name="Picture 3">
                <a:extLst>
                  <a:ext uri="{FF2B5EF4-FFF2-40B4-BE49-F238E27FC236}">
                    <a16:creationId xmlns:a16="http://schemas.microsoft.com/office/drawing/2014/main" id="{13F81B72-F106-4B40-AE23-C1B1F2664A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8679" y="6367699"/>
                <a:ext cx="1724025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8" name="Picture 7" descr="A close up of a logo&#10;&#10;Description automatically generated">
              <a:extLst>
                <a:ext uri="{FF2B5EF4-FFF2-40B4-BE49-F238E27FC236}">
                  <a16:creationId xmlns:a16="http://schemas.microsoft.com/office/drawing/2014/main" id="{05020B2E-A29F-4D28-A51D-E0A59F5BA2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2487" y="6310739"/>
              <a:ext cx="3075040" cy="342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7942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512980" y="76200"/>
            <a:ext cx="51816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Placement of four FFAG cells on a girder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40013" y="304800"/>
            <a:ext cx="8663974" cy="6219169"/>
            <a:chOff x="480029" y="0"/>
            <a:chExt cx="8663974" cy="6219169"/>
          </a:xfrm>
        </p:grpSpPr>
        <p:grpSp>
          <p:nvGrpSpPr>
            <p:cNvPr id="10" name="Group 9"/>
            <p:cNvGrpSpPr/>
            <p:nvPr/>
          </p:nvGrpSpPr>
          <p:grpSpPr>
            <a:xfrm>
              <a:off x="480029" y="1057191"/>
              <a:ext cx="7913387" cy="5161978"/>
              <a:chOff x="374699" y="-616185"/>
              <a:chExt cx="6786619" cy="4078884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74699" y="-616185"/>
                <a:ext cx="6786619" cy="4078884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443240" y="2642834"/>
                <a:ext cx="241925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OPERA design of 3 cells </a:t>
                </a:r>
              </a:p>
              <a:p>
                <a:pPr algn="ctr"/>
                <a:r>
                  <a:rPr lang="en-US" dirty="0"/>
                  <a:t>with Correctors</a:t>
                </a: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6553202" y="0"/>
              <a:ext cx="2590801" cy="2269979"/>
              <a:chOff x="6553202" y="0"/>
              <a:chExt cx="2590801" cy="2269979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6553202" y="1623648"/>
                <a:ext cx="251133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Single Halbach Magnet</a:t>
                </a:r>
              </a:p>
              <a:p>
                <a:pPr algn="ctr"/>
                <a:r>
                  <a:rPr lang="en-US" dirty="0"/>
                  <a:t>with Corrector</a:t>
                </a:r>
              </a:p>
            </p:txBody>
          </p:sp>
          <p:pic>
            <p:nvPicPr>
              <p:cNvPr id="17" name="Picture 7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85420" y="0"/>
                <a:ext cx="1958583" cy="16606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286" y="474593"/>
            <a:ext cx="8351921" cy="5553767"/>
          </a:xfrm>
          <a:prstGeom prst="rect">
            <a:avLst/>
          </a:prstGeom>
        </p:spPr>
      </p:pic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>
          <a:xfrm>
            <a:off x="6857895" y="6435342"/>
            <a:ext cx="2133600" cy="365125"/>
          </a:xfrm>
        </p:spPr>
        <p:txBody>
          <a:bodyPr/>
          <a:lstStyle/>
          <a:p>
            <a:fld id="{B74A672C-86B4-4FE3-9748-BB707B239E8B}" type="slidenum">
              <a:rPr lang="en-US" smtClean="0"/>
              <a:t>6</a:t>
            </a:fld>
            <a:r>
              <a:rPr lang="en-US" dirty="0"/>
              <a:t>/11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8762DFB-4F5E-4B03-B4F1-4EC2EAE59927}"/>
              </a:ext>
            </a:extLst>
          </p:cNvPr>
          <p:cNvGrpSpPr/>
          <p:nvPr/>
        </p:nvGrpSpPr>
        <p:grpSpPr>
          <a:xfrm>
            <a:off x="111286" y="6309304"/>
            <a:ext cx="7953620" cy="431655"/>
            <a:chOff x="69308" y="4229795"/>
            <a:chExt cx="8228410" cy="48143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93207E6-048B-492E-8E4F-71AFA860E612}"/>
                </a:ext>
              </a:extLst>
            </p:cNvPr>
            <p:cNvGrpSpPr/>
            <p:nvPr/>
          </p:nvGrpSpPr>
          <p:grpSpPr>
            <a:xfrm>
              <a:off x="69308" y="4229795"/>
              <a:ext cx="8228410" cy="447725"/>
              <a:chOff x="308679" y="6227933"/>
              <a:chExt cx="10971213" cy="596966"/>
            </a:xfrm>
          </p:grpSpPr>
          <p:sp>
            <p:nvSpPr>
              <p:cNvPr id="22" name="Freeform 2461">
                <a:extLst>
                  <a:ext uri="{FF2B5EF4-FFF2-40B4-BE49-F238E27FC236}">
                    <a16:creationId xmlns:a16="http://schemas.microsoft.com/office/drawing/2014/main" id="{7A76AF22-2078-40BA-BEFB-F6AC018C954F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08679" y="6227933"/>
                <a:ext cx="10971213" cy="46038"/>
              </a:xfrm>
              <a:custGeom>
                <a:avLst/>
                <a:gdLst>
                  <a:gd name="T0" fmla="*/ 1327 w 10642"/>
                  <a:gd name="T1" fmla="*/ 0 h 48"/>
                  <a:gd name="T2" fmla="*/ 1314 w 10642"/>
                  <a:gd name="T3" fmla="*/ 0 h 48"/>
                  <a:gd name="T4" fmla="*/ 1293 w 10642"/>
                  <a:gd name="T5" fmla="*/ 0 h 48"/>
                  <a:gd name="T6" fmla="*/ 1265 w 10642"/>
                  <a:gd name="T7" fmla="*/ 0 h 48"/>
                  <a:gd name="T8" fmla="*/ 1229 w 10642"/>
                  <a:gd name="T9" fmla="*/ 0 h 48"/>
                  <a:gd name="T10" fmla="*/ 1188 w 10642"/>
                  <a:gd name="T11" fmla="*/ 0 h 48"/>
                  <a:gd name="T12" fmla="*/ 1140 w 10642"/>
                  <a:gd name="T13" fmla="*/ 0 h 48"/>
                  <a:gd name="T14" fmla="*/ 1088 w 10642"/>
                  <a:gd name="T15" fmla="*/ 0 h 48"/>
                  <a:gd name="T16" fmla="*/ 1032 w 10642"/>
                  <a:gd name="T17" fmla="*/ 0 h 48"/>
                  <a:gd name="T18" fmla="*/ 971 w 10642"/>
                  <a:gd name="T19" fmla="*/ 0 h 48"/>
                  <a:gd name="T20" fmla="*/ 908 w 10642"/>
                  <a:gd name="T21" fmla="*/ 0 h 48"/>
                  <a:gd name="T22" fmla="*/ 842 w 10642"/>
                  <a:gd name="T23" fmla="*/ 0 h 48"/>
                  <a:gd name="T24" fmla="*/ 775 w 10642"/>
                  <a:gd name="T25" fmla="*/ 0 h 48"/>
                  <a:gd name="T26" fmla="*/ 707 w 10642"/>
                  <a:gd name="T27" fmla="*/ 0 h 48"/>
                  <a:gd name="T28" fmla="*/ 638 w 10642"/>
                  <a:gd name="T29" fmla="*/ 0 h 48"/>
                  <a:gd name="T30" fmla="*/ 570 w 10642"/>
                  <a:gd name="T31" fmla="*/ 0 h 48"/>
                  <a:gd name="T32" fmla="*/ 502 w 10642"/>
                  <a:gd name="T33" fmla="*/ 0 h 48"/>
                  <a:gd name="T34" fmla="*/ 436 w 10642"/>
                  <a:gd name="T35" fmla="*/ 0 h 48"/>
                  <a:gd name="T36" fmla="*/ 372 w 10642"/>
                  <a:gd name="T37" fmla="*/ 0 h 48"/>
                  <a:gd name="T38" fmla="*/ 311 w 10642"/>
                  <a:gd name="T39" fmla="*/ 0 h 48"/>
                  <a:gd name="T40" fmla="*/ 254 w 10642"/>
                  <a:gd name="T41" fmla="*/ 0 h 48"/>
                  <a:gd name="T42" fmla="*/ 201 w 10642"/>
                  <a:gd name="T43" fmla="*/ 0 h 48"/>
                  <a:gd name="T44" fmla="*/ 152 w 10642"/>
                  <a:gd name="T45" fmla="*/ 0 h 48"/>
                  <a:gd name="T46" fmla="*/ 109 w 10642"/>
                  <a:gd name="T47" fmla="*/ 0 h 48"/>
                  <a:gd name="T48" fmla="*/ 73 w 10642"/>
                  <a:gd name="T49" fmla="*/ 0 h 48"/>
                  <a:gd name="T50" fmla="*/ 43 w 10642"/>
                  <a:gd name="T51" fmla="*/ 0 h 48"/>
                  <a:gd name="T52" fmla="*/ 20 w 10642"/>
                  <a:gd name="T53" fmla="*/ 0 h 48"/>
                  <a:gd name="T54" fmla="*/ 6 w 10642"/>
                  <a:gd name="T55" fmla="*/ 0 h 48"/>
                  <a:gd name="T56" fmla="*/ 0 w 10642"/>
                  <a:gd name="T57" fmla="*/ 0 h 48"/>
                  <a:gd name="T58" fmla="*/ 2 w 10642"/>
                  <a:gd name="T59" fmla="*/ 6 h 48"/>
                  <a:gd name="T60" fmla="*/ 12 w 10642"/>
                  <a:gd name="T61" fmla="*/ 6 h 48"/>
                  <a:gd name="T62" fmla="*/ 31 w 10642"/>
                  <a:gd name="T63" fmla="*/ 6 h 48"/>
                  <a:gd name="T64" fmla="*/ 57 w 10642"/>
                  <a:gd name="T65" fmla="*/ 6 h 48"/>
                  <a:gd name="T66" fmla="*/ 90 w 10642"/>
                  <a:gd name="T67" fmla="*/ 6 h 48"/>
                  <a:gd name="T68" fmla="*/ 130 w 10642"/>
                  <a:gd name="T69" fmla="*/ 6 h 48"/>
                  <a:gd name="T70" fmla="*/ 176 w 10642"/>
                  <a:gd name="T71" fmla="*/ 6 h 48"/>
                  <a:gd name="T72" fmla="*/ 226 w 10642"/>
                  <a:gd name="T73" fmla="*/ 6 h 48"/>
                  <a:gd name="T74" fmla="*/ 282 w 10642"/>
                  <a:gd name="T75" fmla="*/ 6 h 48"/>
                  <a:gd name="T76" fmla="*/ 341 w 10642"/>
                  <a:gd name="T77" fmla="*/ 6 h 48"/>
                  <a:gd name="T78" fmla="*/ 404 w 10642"/>
                  <a:gd name="T79" fmla="*/ 6 h 48"/>
                  <a:gd name="T80" fmla="*/ 468 w 10642"/>
                  <a:gd name="T81" fmla="*/ 6 h 48"/>
                  <a:gd name="T82" fmla="*/ 535 w 10642"/>
                  <a:gd name="T83" fmla="*/ 6 h 48"/>
                  <a:gd name="T84" fmla="*/ 604 w 10642"/>
                  <a:gd name="T85" fmla="*/ 6 h 48"/>
                  <a:gd name="T86" fmla="*/ 672 w 10642"/>
                  <a:gd name="T87" fmla="*/ 6 h 48"/>
                  <a:gd name="T88" fmla="*/ 741 w 10642"/>
                  <a:gd name="T89" fmla="*/ 6 h 48"/>
                  <a:gd name="T90" fmla="*/ 809 w 10642"/>
                  <a:gd name="T91" fmla="*/ 6 h 48"/>
                  <a:gd name="T92" fmla="*/ 875 w 10642"/>
                  <a:gd name="T93" fmla="*/ 6 h 48"/>
                  <a:gd name="T94" fmla="*/ 940 w 10642"/>
                  <a:gd name="T95" fmla="*/ 6 h 48"/>
                  <a:gd name="T96" fmla="*/ 1002 w 10642"/>
                  <a:gd name="T97" fmla="*/ 6 h 48"/>
                  <a:gd name="T98" fmla="*/ 1060 w 10642"/>
                  <a:gd name="T99" fmla="*/ 6 h 48"/>
                  <a:gd name="T100" fmla="*/ 1115 w 10642"/>
                  <a:gd name="T101" fmla="*/ 6 h 48"/>
                  <a:gd name="T102" fmla="*/ 1164 w 10642"/>
                  <a:gd name="T103" fmla="*/ 6 h 48"/>
                  <a:gd name="T104" fmla="*/ 1209 w 10642"/>
                  <a:gd name="T105" fmla="*/ 6 h 48"/>
                  <a:gd name="T106" fmla="*/ 1248 w 10642"/>
                  <a:gd name="T107" fmla="*/ 6 h 48"/>
                  <a:gd name="T108" fmla="*/ 1280 w 10642"/>
                  <a:gd name="T109" fmla="*/ 6 h 48"/>
                  <a:gd name="T110" fmla="*/ 1304 w 10642"/>
                  <a:gd name="T111" fmla="*/ 6 h 48"/>
                  <a:gd name="T112" fmla="*/ 1321 w 10642"/>
                  <a:gd name="T113" fmla="*/ 6 h 48"/>
                  <a:gd name="T114" fmla="*/ 1329 w 10642"/>
                  <a:gd name="T115" fmla="*/ 6 h 48"/>
                  <a:gd name="T116" fmla="*/ 1331 w 10642"/>
                  <a:gd name="T117" fmla="*/ 4 h 4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0642" h="48">
                    <a:moveTo>
                      <a:pt x="10641" y="0"/>
                    </a:moveTo>
                    <a:lnTo>
                      <a:pt x="10641" y="0"/>
                    </a:lnTo>
                    <a:lnTo>
                      <a:pt x="10640" y="0"/>
                    </a:lnTo>
                    <a:lnTo>
                      <a:pt x="10638" y="0"/>
                    </a:lnTo>
                    <a:lnTo>
                      <a:pt x="10636" y="0"/>
                    </a:lnTo>
                    <a:lnTo>
                      <a:pt x="10632" y="0"/>
                    </a:lnTo>
                    <a:lnTo>
                      <a:pt x="10628" y="0"/>
                    </a:lnTo>
                    <a:lnTo>
                      <a:pt x="10623" y="0"/>
                    </a:lnTo>
                    <a:lnTo>
                      <a:pt x="10617" y="0"/>
                    </a:lnTo>
                    <a:lnTo>
                      <a:pt x="10612" y="0"/>
                    </a:lnTo>
                    <a:lnTo>
                      <a:pt x="10604" y="0"/>
                    </a:lnTo>
                    <a:lnTo>
                      <a:pt x="10596" y="0"/>
                    </a:lnTo>
                    <a:lnTo>
                      <a:pt x="10589" y="0"/>
                    </a:lnTo>
                    <a:lnTo>
                      <a:pt x="10579" y="0"/>
                    </a:lnTo>
                    <a:lnTo>
                      <a:pt x="10570" y="0"/>
                    </a:lnTo>
                    <a:lnTo>
                      <a:pt x="10559" y="0"/>
                    </a:lnTo>
                    <a:lnTo>
                      <a:pt x="10548" y="0"/>
                    </a:lnTo>
                    <a:lnTo>
                      <a:pt x="10536" y="0"/>
                    </a:lnTo>
                    <a:lnTo>
                      <a:pt x="10524" y="0"/>
                    </a:lnTo>
                    <a:lnTo>
                      <a:pt x="10511" y="0"/>
                    </a:lnTo>
                    <a:lnTo>
                      <a:pt x="10496" y="0"/>
                    </a:lnTo>
                    <a:lnTo>
                      <a:pt x="10482" y="0"/>
                    </a:lnTo>
                    <a:lnTo>
                      <a:pt x="10467" y="0"/>
                    </a:lnTo>
                    <a:lnTo>
                      <a:pt x="10451" y="0"/>
                    </a:lnTo>
                    <a:lnTo>
                      <a:pt x="10435" y="0"/>
                    </a:lnTo>
                    <a:lnTo>
                      <a:pt x="10417" y="0"/>
                    </a:lnTo>
                    <a:lnTo>
                      <a:pt x="10400" y="0"/>
                    </a:lnTo>
                    <a:lnTo>
                      <a:pt x="10382" y="0"/>
                    </a:lnTo>
                    <a:lnTo>
                      <a:pt x="10363" y="0"/>
                    </a:lnTo>
                    <a:lnTo>
                      <a:pt x="10344" y="0"/>
                    </a:lnTo>
                    <a:lnTo>
                      <a:pt x="10323" y="0"/>
                    </a:lnTo>
                    <a:lnTo>
                      <a:pt x="10302" y="0"/>
                    </a:lnTo>
                    <a:lnTo>
                      <a:pt x="10281" y="0"/>
                    </a:lnTo>
                    <a:lnTo>
                      <a:pt x="10259" y="0"/>
                    </a:lnTo>
                    <a:lnTo>
                      <a:pt x="10236" y="0"/>
                    </a:lnTo>
                    <a:lnTo>
                      <a:pt x="10213" y="0"/>
                    </a:lnTo>
                    <a:lnTo>
                      <a:pt x="10190" y="0"/>
                    </a:lnTo>
                    <a:lnTo>
                      <a:pt x="10166" y="0"/>
                    </a:lnTo>
                    <a:lnTo>
                      <a:pt x="10141" y="0"/>
                    </a:lnTo>
                    <a:lnTo>
                      <a:pt x="10116" y="0"/>
                    </a:lnTo>
                    <a:lnTo>
                      <a:pt x="10090" y="0"/>
                    </a:lnTo>
                    <a:lnTo>
                      <a:pt x="10063" y="0"/>
                    </a:lnTo>
                    <a:lnTo>
                      <a:pt x="10037" y="0"/>
                    </a:lnTo>
                    <a:lnTo>
                      <a:pt x="10009" y="0"/>
                    </a:lnTo>
                    <a:lnTo>
                      <a:pt x="9981" y="0"/>
                    </a:lnTo>
                    <a:lnTo>
                      <a:pt x="9952" y="0"/>
                    </a:lnTo>
                    <a:lnTo>
                      <a:pt x="9924" y="0"/>
                    </a:lnTo>
                    <a:lnTo>
                      <a:pt x="9894" y="0"/>
                    </a:lnTo>
                    <a:lnTo>
                      <a:pt x="9863" y="0"/>
                    </a:lnTo>
                    <a:lnTo>
                      <a:pt x="9832" y="0"/>
                    </a:lnTo>
                    <a:lnTo>
                      <a:pt x="9802" y="0"/>
                    </a:lnTo>
                    <a:lnTo>
                      <a:pt x="9770" y="0"/>
                    </a:lnTo>
                    <a:lnTo>
                      <a:pt x="9738" y="0"/>
                    </a:lnTo>
                    <a:lnTo>
                      <a:pt x="9705" y="0"/>
                    </a:lnTo>
                    <a:lnTo>
                      <a:pt x="9672" y="0"/>
                    </a:lnTo>
                    <a:lnTo>
                      <a:pt x="9638" y="0"/>
                    </a:lnTo>
                    <a:lnTo>
                      <a:pt x="9604" y="0"/>
                    </a:lnTo>
                    <a:lnTo>
                      <a:pt x="9569" y="0"/>
                    </a:lnTo>
                    <a:lnTo>
                      <a:pt x="9535" y="0"/>
                    </a:lnTo>
                    <a:lnTo>
                      <a:pt x="9499" y="0"/>
                    </a:lnTo>
                    <a:lnTo>
                      <a:pt x="9464" y="0"/>
                    </a:lnTo>
                    <a:lnTo>
                      <a:pt x="9426" y="0"/>
                    </a:lnTo>
                    <a:lnTo>
                      <a:pt x="9390" y="0"/>
                    </a:lnTo>
                    <a:lnTo>
                      <a:pt x="9353" y="0"/>
                    </a:lnTo>
                    <a:lnTo>
                      <a:pt x="9316" y="0"/>
                    </a:lnTo>
                    <a:lnTo>
                      <a:pt x="9277" y="0"/>
                    </a:lnTo>
                    <a:lnTo>
                      <a:pt x="9239" y="0"/>
                    </a:lnTo>
                    <a:lnTo>
                      <a:pt x="9199" y="0"/>
                    </a:lnTo>
                    <a:lnTo>
                      <a:pt x="9161" y="0"/>
                    </a:lnTo>
                    <a:lnTo>
                      <a:pt x="9120" y="0"/>
                    </a:lnTo>
                    <a:lnTo>
                      <a:pt x="9081" y="0"/>
                    </a:lnTo>
                    <a:lnTo>
                      <a:pt x="9040" y="0"/>
                    </a:lnTo>
                    <a:lnTo>
                      <a:pt x="9000" y="0"/>
                    </a:lnTo>
                    <a:lnTo>
                      <a:pt x="8958" y="0"/>
                    </a:lnTo>
                    <a:lnTo>
                      <a:pt x="8916" y="0"/>
                    </a:lnTo>
                    <a:lnTo>
                      <a:pt x="8874" y="0"/>
                    </a:lnTo>
                    <a:lnTo>
                      <a:pt x="8832" y="0"/>
                    </a:lnTo>
                    <a:lnTo>
                      <a:pt x="8789" y="0"/>
                    </a:lnTo>
                    <a:lnTo>
                      <a:pt x="8746" y="0"/>
                    </a:lnTo>
                    <a:lnTo>
                      <a:pt x="8702" y="0"/>
                    </a:lnTo>
                    <a:lnTo>
                      <a:pt x="8658" y="0"/>
                    </a:lnTo>
                    <a:lnTo>
                      <a:pt x="8614" y="0"/>
                    </a:lnTo>
                    <a:lnTo>
                      <a:pt x="8569" y="0"/>
                    </a:lnTo>
                    <a:lnTo>
                      <a:pt x="8525" y="0"/>
                    </a:lnTo>
                    <a:lnTo>
                      <a:pt x="8479" y="0"/>
                    </a:lnTo>
                    <a:lnTo>
                      <a:pt x="8434" y="0"/>
                    </a:lnTo>
                    <a:lnTo>
                      <a:pt x="8388" y="0"/>
                    </a:lnTo>
                    <a:lnTo>
                      <a:pt x="8342" y="0"/>
                    </a:lnTo>
                    <a:lnTo>
                      <a:pt x="8296" y="0"/>
                    </a:lnTo>
                    <a:lnTo>
                      <a:pt x="8250" y="0"/>
                    </a:lnTo>
                    <a:lnTo>
                      <a:pt x="8203" y="0"/>
                    </a:lnTo>
                    <a:lnTo>
                      <a:pt x="8156" y="0"/>
                    </a:lnTo>
                    <a:lnTo>
                      <a:pt x="8107" y="0"/>
                    </a:lnTo>
                    <a:lnTo>
                      <a:pt x="8060" y="0"/>
                    </a:lnTo>
                    <a:lnTo>
                      <a:pt x="8012" y="0"/>
                    </a:lnTo>
                    <a:lnTo>
                      <a:pt x="7964" y="0"/>
                    </a:lnTo>
                    <a:lnTo>
                      <a:pt x="7914" y="0"/>
                    </a:lnTo>
                    <a:lnTo>
                      <a:pt x="7866" y="0"/>
                    </a:lnTo>
                    <a:lnTo>
                      <a:pt x="7817" y="0"/>
                    </a:lnTo>
                    <a:lnTo>
                      <a:pt x="7767" y="0"/>
                    </a:lnTo>
                    <a:lnTo>
                      <a:pt x="7718" y="0"/>
                    </a:lnTo>
                    <a:lnTo>
                      <a:pt x="7667" y="0"/>
                    </a:lnTo>
                    <a:lnTo>
                      <a:pt x="7618" y="0"/>
                    </a:lnTo>
                    <a:lnTo>
                      <a:pt x="7567" y="0"/>
                    </a:lnTo>
                    <a:lnTo>
                      <a:pt x="7517" y="0"/>
                    </a:lnTo>
                    <a:lnTo>
                      <a:pt x="7466" y="0"/>
                    </a:lnTo>
                    <a:lnTo>
                      <a:pt x="7415" y="0"/>
                    </a:lnTo>
                    <a:lnTo>
                      <a:pt x="7364" y="0"/>
                    </a:lnTo>
                    <a:lnTo>
                      <a:pt x="7313" y="0"/>
                    </a:lnTo>
                    <a:lnTo>
                      <a:pt x="7261" y="0"/>
                    </a:lnTo>
                    <a:lnTo>
                      <a:pt x="7210" y="0"/>
                    </a:lnTo>
                    <a:lnTo>
                      <a:pt x="7157" y="0"/>
                    </a:lnTo>
                    <a:lnTo>
                      <a:pt x="7105" y="0"/>
                    </a:lnTo>
                    <a:lnTo>
                      <a:pt x="7053" y="0"/>
                    </a:lnTo>
                    <a:lnTo>
                      <a:pt x="7000" y="0"/>
                    </a:lnTo>
                    <a:lnTo>
                      <a:pt x="6947" y="0"/>
                    </a:lnTo>
                    <a:lnTo>
                      <a:pt x="6895" y="0"/>
                    </a:lnTo>
                    <a:lnTo>
                      <a:pt x="6842" y="0"/>
                    </a:lnTo>
                    <a:lnTo>
                      <a:pt x="6789" y="0"/>
                    </a:lnTo>
                    <a:lnTo>
                      <a:pt x="6736" y="0"/>
                    </a:lnTo>
                    <a:lnTo>
                      <a:pt x="6683" y="0"/>
                    </a:lnTo>
                    <a:lnTo>
                      <a:pt x="6629" y="0"/>
                    </a:lnTo>
                    <a:lnTo>
                      <a:pt x="6575" y="0"/>
                    </a:lnTo>
                    <a:lnTo>
                      <a:pt x="6522" y="0"/>
                    </a:lnTo>
                    <a:lnTo>
                      <a:pt x="6468" y="0"/>
                    </a:lnTo>
                    <a:lnTo>
                      <a:pt x="6414" y="0"/>
                    </a:lnTo>
                    <a:lnTo>
                      <a:pt x="6360" y="0"/>
                    </a:lnTo>
                    <a:lnTo>
                      <a:pt x="6305" y="0"/>
                    </a:lnTo>
                    <a:lnTo>
                      <a:pt x="6252" y="0"/>
                    </a:lnTo>
                    <a:lnTo>
                      <a:pt x="6197" y="0"/>
                    </a:lnTo>
                    <a:lnTo>
                      <a:pt x="6143" y="0"/>
                    </a:lnTo>
                    <a:lnTo>
                      <a:pt x="6088" y="0"/>
                    </a:lnTo>
                    <a:lnTo>
                      <a:pt x="6033" y="0"/>
                    </a:lnTo>
                    <a:lnTo>
                      <a:pt x="5979" y="0"/>
                    </a:lnTo>
                    <a:lnTo>
                      <a:pt x="5925" y="0"/>
                    </a:lnTo>
                    <a:lnTo>
                      <a:pt x="5870" y="0"/>
                    </a:lnTo>
                    <a:lnTo>
                      <a:pt x="5815" y="0"/>
                    </a:lnTo>
                    <a:lnTo>
                      <a:pt x="5760" y="0"/>
                    </a:lnTo>
                    <a:lnTo>
                      <a:pt x="5705" y="0"/>
                    </a:lnTo>
                    <a:lnTo>
                      <a:pt x="5650" y="0"/>
                    </a:lnTo>
                    <a:lnTo>
                      <a:pt x="5595" y="0"/>
                    </a:lnTo>
                    <a:lnTo>
                      <a:pt x="5540" y="0"/>
                    </a:lnTo>
                    <a:lnTo>
                      <a:pt x="5485" y="0"/>
                    </a:lnTo>
                    <a:lnTo>
                      <a:pt x="5430" y="0"/>
                    </a:lnTo>
                    <a:lnTo>
                      <a:pt x="5375" y="0"/>
                    </a:lnTo>
                    <a:lnTo>
                      <a:pt x="5321" y="0"/>
                    </a:lnTo>
                    <a:lnTo>
                      <a:pt x="5266" y="0"/>
                    </a:lnTo>
                    <a:lnTo>
                      <a:pt x="5211" y="0"/>
                    </a:lnTo>
                    <a:lnTo>
                      <a:pt x="5156" y="0"/>
                    </a:lnTo>
                    <a:lnTo>
                      <a:pt x="5100" y="0"/>
                    </a:lnTo>
                    <a:lnTo>
                      <a:pt x="5046" y="0"/>
                    </a:lnTo>
                    <a:lnTo>
                      <a:pt x="4991" y="0"/>
                    </a:lnTo>
                    <a:lnTo>
                      <a:pt x="4936" y="0"/>
                    </a:lnTo>
                    <a:lnTo>
                      <a:pt x="4881" y="0"/>
                    </a:lnTo>
                    <a:lnTo>
                      <a:pt x="4826" y="0"/>
                    </a:lnTo>
                    <a:lnTo>
                      <a:pt x="4771" y="0"/>
                    </a:lnTo>
                    <a:lnTo>
                      <a:pt x="4716" y="0"/>
                    </a:lnTo>
                    <a:lnTo>
                      <a:pt x="4661" y="0"/>
                    </a:lnTo>
                    <a:lnTo>
                      <a:pt x="4608" y="0"/>
                    </a:lnTo>
                    <a:lnTo>
                      <a:pt x="4553" y="0"/>
                    </a:lnTo>
                    <a:lnTo>
                      <a:pt x="4498" y="0"/>
                    </a:lnTo>
                    <a:lnTo>
                      <a:pt x="4444" y="0"/>
                    </a:lnTo>
                    <a:lnTo>
                      <a:pt x="4389" y="0"/>
                    </a:lnTo>
                    <a:lnTo>
                      <a:pt x="4336" y="0"/>
                    </a:lnTo>
                    <a:lnTo>
                      <a:pt x="4281" y="0"/>
                    </a:lnTo>
                    <a:lnTo>
                      <a:pt x="4227" y="0"/>
                    </a:lnTo>
                    <a:lnTo>
                      <a:pt x="4173" y="0"/>
                    </a:lnTo>
                    <a:lnTo>
                      <a:pt x="4119" y="0"/>
                    </a:lnTo>
                    <a:lnTo>
                      <a:pt x="4066" y="0"/>
                    </a:lnTo>
                    <a:lnTo>
                      <a:pt x="4012" y="0"/>
                    </a:lnTo>
                    <a:lnTo>
                      <a:pt x="3958" y="0"/>
                    </a:lnTo>
                    <a:lnTo>
                      <a:pt x="3905" y="0"/>
                    </a:lnTo>
                    <a:lnTo>
                      <a:pt x="3852" y="0"/>
                    </a:lnTo>
                    <a:lnTo>
                      <a:pt x="3799" y="0"/>
                    </a:lnTo>
                    <a:lnTo>
                      <a:pt x="3746" y="0"/>
                    </a:lnTo>
                    <a:lnTo>
                      <a:pt x="3694" y="0"/>
                    </a:lnTo>
                    <a:lnTo>
                      <a:pt x="3641" y="0"/>
                    </a:lnTo>
                    <a:lnTo>
                      <a:pt x="3588" y="0"/>
                    </a:lnTo>
                    <a:lnTo>
                      <a:pt x="3536" y="0"/>
                    </a:lnTo>
                    <a:lnTo>
                      <a:pt x="3484" y="0"/>
                    </a:lnTo>
                    <a:lnTo>
                      <a:pt x="3431" y="0"/>
                    </a:lnTo>
                    <a:lnTo>
                      <a:pt x="3380" y="0"/>
                    </a:lnTo>
                    <a:lnTo>
                      <a:pt x="3328" y="0"/>
                    </a:lnTo>
                    <a:lnTo>
                      <a:pt x="3277" y="0"/>
                    </a:lnTo>
                    <a:lnTo>
                      <a:pt x="3226" y="0"/>
                    </a:lnTo>
                    <a:lnTo>
                      <a:pt x="3174" y="0"/>
                    </a:lnTo>
                    <a:lnTo>
                      <a:pt x="3124" y="0"/>
                    </a:lnTo>
                    <a:lnTo>
                      <a:pt x="3073" y="0"/>
                    </a:lnTo>
                    <a:lnTo>
                      <a:pt x="3023" y="0"/>
                    </a:lnTo>
                    <a:lnTo>
                      <a:pt x="2974" y="0"/>
                    </a:lnTo>
                    <a:lnTo>
                      <a:pt x="2923" y="0"/>
                    </a:lnTo>
                    <a:lnTo>
                      <a:pt x="2874" y="0"/>
                    </a:lnTo>
                    <a:lnTo>
                      <a:pt x="2824" y="0"/>
                    </a:lnTo>
                    <a:lnTo>
                      <a:pt x="2775" y="0"/>
                    </a:lnTo>
                    <a:lnTo>
                      <a:pt x="2727" y="0"/>
                    </a:lnTo>
                    <a:lnTo>
                      <a:pt x="2677" y="0"/>
                    </a:lnTo>
                    <a:lnTo>
                      <a:pt x="2629" y="0"/>
                    </a:lnTo>
                    <a:lnTo>
                      <a:pt x="2581" y="0"/>
                    </a:lnTo>
                    <a:lnTo>
                      <a:pt x="2534" y="0"/>
                    </a:lnTo>
                    <a:lnTo>
                      <a:pt x="2485" y="0"/>
                    </a:lnTo>
                    <a:lnTo>
                      <a:pt x="2438" y="0"/>
                    </a:lnTo>
                    <a:lnTo>
                      <a:pt x="2392" y="0"/>
                    </a:lnTo>
                    <a:lnTo>
                      <a:pt x="2345" y="0"/>
                    </a:lnTo>
                    <a:lnTo>
                      <a:pt x="2299" y="0"/>
                    </a:lnTo>
                    <a:lnTo>
                      <a:pt x="2253" y="0"/>
                    </a:lnTo>
                    <a:lnTo>
                      <a:pt x="2207" y="0"/>
                    </a:lnTo>
                    <a:lnTo>
                      <a:pt x="2162" y="0"/>
                    </a:lnTo>
                    <a:lnTo>
                      <a:pt x="2115" y="0"/>
                    </a:lnTo>
                    <a:lnTo>
                      <a:pt x="2072" y="0"/>
                    </a:lnTo>
                    <a:lnTo>
                      <a:pt x="2027" y="0"/>
                    </a:lnTo>
                    <a:lnTo>
                      <a:pt x="1983" y="0"/>
                    </a:lnTo>
                    <a:lnTo>
                      <a:pt x="1939" y="0"/>
                    </a:lnTo>
                    <a:lnTo>
                      <a:pt x="1895" y="0"/>
                    </a:lnTo>
                    <a:lnTo>
                      <a:pt x="1852" y="0"/>
                    </a:lnTo>
                    <a:lnTo>
                      <a:pt x="1809" y="0"/>
                    </a:lnTo>
                    <a:lnTo>
                      <a:pt x="1766" y="0"/>
                    </a:lnTo>
                    <a:lnTo>
                      <a:pt x="1725" y="0"/>
                    </a:lnTo>
                    <a:lnTo>
                      <a:pt x="1683" y="0"/>
                    </a:lnTo>
                    <a:lnTo>
                      <a:pt x="1641" y="0"/>
                    </a:lnTo>
                    <a:lnTo>
                      <a:pt x="1601" y="0"/>
                    </a:lnTo>
                    <a:lnTo>
                      <a:pt x="1560" y="0"/>
                    </a:lnTo>
                    <a:lnTo>
                      <a:pt x="1521" y="0"/>
                    </a:lnTo>
                    <a:lnTo>
                      <a:pt x="1481" y="0"/>
                    </a:lnTo>
                    <a:lnTo>
                      <a:pt x="1442" y="0"/>
                    </a:lnTo>
                    <a:lnTo>
                      <a:pt x="1402" y="0"/>
                    </a:lnTo>
                    <a:lnTo>
                      <a:pt x="1364" y="0"/>
                    </a:lnTo>
                    <a:lnTo>
                      <a:pt x="1325" y="0"/>
                    </a:lnTo>
                    <a:lnTo>
                      <a:pt x="1288" y="0"/>
                    </a:lnTo>
                    <a:lnTo>
                      <a:pt x="1251" y="0"/>
                    </a:lnTo>
                    <a:lnTo>
                      <a:pt x="1214" y="0"/>
                    </a:lnTo>
                    <a:lnTo>
                      <a:pt x="1178" y="0"/>
                    </a:lnTo>
                    <a:lnTo>
                      <a:pt x="1142" y="0"/>
                    </a:lnTo>
                    <a:lnTo>
                      <a:pt x="1107" y="0"/>
                    </a:lnTo>
                    <a:lnTo>
                      <a:pt x="1072" y="0"/>
                    </a:lnTo>
                    <a:lnTo>
                      <a:pt x="1037" y="0"/>
                    </a:lnTo>
                    <a:lnTo>
                      <a:pt x="1003" y="0"/>
                    </a:lnTo>
                    <a:lnTo>
                      <a:pt x="969" y="0"/>
                    </a:lnTo>
                    <a:lnTo>
                      <a:pt x="936" y="0"/>
                    </a:lnTo>
                    <a:lnTo>
                      <a:pt x="904" y="0"/>
                    </a:lnTo>
                    <a:lnTo>
                      <a:pt x="871" y="0"/>
                    </a:lnTo>
                    <a:lnTo>
                      <a:pt x="839" y="0"/>
                    </a:lnTo>
                    <a:lnTo>
                      <a:pt x="808" y="0"/>
                    </a:lnTo>
                    <a:lnTo>
                      <a:pt x="778" y="0"/>
                    </a:lnTo>
                    <a:lnTo>
                      <a:pt x="748" y="0"/>
                    </a:lnTo>
                    <a:lnTo>
                      <a:pt x="718" y="0"/>
                    </a:lnTo>
                    <a:lnTo>
                      <a:pt x="689" y="0"/>
                    </a:lnTo>
                    <a:lnTo>
                      <a:pt x="660" y="0"/>
                    </a:lnTo>
                    <a:lnTo>
                      <a:pt x="632" y="0"/>
                    </a:lnTo>
                    <a:lnTo>
                      <a:pt x="604" y="0"/>
                    </a:lnTo>
                    <a:lnTo>
                      <a:pt x="578" y="0"/>
                    </a:lnTo>
                    <a:lnTo>
                      <a:pt x="552" y="0"/>
                    </a:lnTo>
                    <a:lnTo>
                      <a:pt x="525" y="0"/>
                    </a:lnTo>
                    <a:lnTo>
                      <a:pt x="500" y="0"/>
                    </a:lnTo>
                    <a:lnTo>
                      <a:pt x="475" y="0"/>
                    </a:lnTo>
                    <a:lnTo>
                      <a:pt x="451" y="0"/>
                    </a:lnTo>
                    <a:lnTo>
                      <a:pt x="428" y="0"/>
                    </a:lnTo>
                    <a:lnTo>
                      <a:pt x="405" y="0"/>
                    </a:lnTo>
                    <a:lnTo>
                      <a:pt x="382" y="0"/>
                    </a:lnTo>
                    <a:lnTo>
                      <a:pt x="360" y="0"/>
                    </a:lnTo>
                    <a:lnTo>
                      <a:pt x="339" y="0"/>
                    </a:lnTo>
                    <a:lnTo>
                      <a:pt x="318" y="0"/>
                    </a:lnTo>
                    <a:lnTo>
                      <a:pt x="297" y="0"/>
                    </a:lnTo>
                    <a:lnTo>
                      <a:pt x="278" y="0"/>
                    </a:lnTo>
                    <a:lnTo>
                      <a:pt x="259" y="0"/>
                    </a:lnTo>
                    <a:lnTo>
                      <a:pt x="241" y="0"/>
                    </a:lnTo>
                    <a:lnTo>
                      <a:pt x="224" y="0"/>
                    </a:lnTo>
                    <a:lnTo>
                      <a:pt x="206" y="0"/>
                    </a:lnTo>
                    <a:lnTo>
                      <a:pt x="189" y="0"/>
                    </a:lnTo>
                    <a:lnTo>
                      <a:pt x="174" y="0"/>
                    </a:lnTo>
                    <a:lnTo>
                      <a:pt x="159" y="0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17" y="0"/>
                    </a:lnTo>
                    <a:lnTo>
                      <a:pt x="105" y="0"/>
                    </a:lnTo>
                    <a:lnTo>
                      <a:pt x="93" y="0"/>
                    </a:lnTo>
                    <a:lnTo>
                      <a:pt x="82" y="0"/>
                    </a:lnTo>
                    <a:lnTo>
                      <a:pt x="72" y="0"/>
                    </a:lnTo>
                    <a:lnTo>
                      <a:pt x="62" y="0"/>
                    </a:lnTo>
                    <a:lnTo>
                      <a:pt x="52" y="0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8"/>
                    </a:lnTo>
                    <a:lnTo>
                      <a:pt x="5" y="48"/>
                    </a:lnTo>
                    <a:lnTo>
                      <a:pt x="8" y="48"/>
                    </a:lnTo>
                    <a:lnTo>
                      <a:pt x="13" y="48"/>
                    </a:lnTo>
                    <a:lnTo>
                      <a:pt x="18" y="48"/>
                    </a:lnTo>
                    <a:lnTo>
                      <a:pt x="24" y="48"/>
                    </a:lnTo>
                    <a:lnTo>
                      <a:pt x="29" y="48"/>
                    </a:lnTo>
                    <a:lnTo>
                      <a:pt x="37" y="48"/>
                    </a:lnTo>
                    <a:lnTo>
                      <a:pt x="45" y="48"/>
                    </a:lnTo>
                    <a:lnTo>
                      <a:pt x="52" y="48"/>
                    </a:lnTo>
                    <a:lnTo>
                      <a:pt x="62" y="48"/>
                    </a:lnTo>
                    <a:lnTo>
                      <a:pt x="72" y="48"/>
                    </a:lnTo>
                    <a:lnTo>
                      <a:pt x="82" y="48"/>
                    </a:lnTo>
                    <a:lnTo>
                      <a:pt x="93" y="48"/>
                    </a:lnTo>
                    <a:lnTo>
                      <a:pt x="105" y="48"/>
                    </a:lnTo>
                    <a:lnTo>
                      <a:pt x="117" y="48"/>
                    </a:lnTo>
                    <a:lnTo>
                      <a:pt x="130" y="48"/>
                    </a:lnTo>
                    <a:lnTo>
                      <a:pt x="144" y="48"/>
                    </a:lnTo>
                    <a:lnTo>
                      <a:pt x="159" y="48"/>
                    </a:lnTo>
                    <a:lnTo>
                      <a:pt x="174" y="48"/>
                    </a:lnTo>
                    <a:lnTo>
                      <a:pt x="189" y="48"/>
                    </a:lnTo>
                    <a:lnTo>
                      <a:pt x="206" y="48"/>
                    </a:lnTo>
                    <a:lnTo>
                      <a:pt x="224" y="48"/>
                    </a:lnTo>
                    <a:lnTo>
                      <a:pt x="241" y="48"/>
                    </a:lnTo>
                    <a:lnTo>
                      <a:pt x="259" y="48"/>
                    </a:lnTo>
                    <a:lnTo>
                      <a:pt x="278" y="48"/>
                    </a:lnTo>
                    <a:lnTo>
                      <a:pt x="297" y="48"/>
                    </a:lnTo>
                    <a:lnTo>
                      <a:pt x="318" y="48"/>
                    </a:lnTo>
                    <a:lnTo>
                      <a:pt x="339" y="48"/>
                    </a:lnTo>
                    <a:lnTo>
                      <a:pt x="360" y="48"/>
                    </a:lnTo>
                    <a:lnTo>
                      <a:pt x="382" y="48"/>
                    </a:lnTo>
                    <a:lnTo>
                      <a:pt x="403" y="48"/>
                    </a:lnTo>
                    <a:lnTo>
                      <a:pt x="427" y="48"/>
                    </a:lnTo>
                    <a:lnTo>
                      <a:pt x="451" y="48"/>
                    </a:lnTo>
                    <a:lnTo>
                      <a:pt x="475" y="48"/>
                    </a:lnTo>
                    <a:lnTo>
                      <a:pt x="500" y="48"/>
                    </a:lnTo>
                    <a:lnTo>
                      <a:pt x="525" y="48"/>
                    </a:lnTo>
                    <a:lnTo>
                      <a:pt x="551" y="48"/>
                    </a:lnTo>
                    <a:lnTo>
                      <a:pt x="577" y="48"/>
                    </a:lnTo>
                    <a:lnTo>
                      <a:pt x="604" y="48"/>
                    </a:lnTo>
                    <a:lnTo>
                      <a:pt x="632" y="48"/>
                    </a:lnTo>
                    <a:lnTo>
                      <a:pt x="660" y="48"/>
                    </a:lnTo>
                    <a:lnTo>
                      <a:pt x="689" y="48"/>
                    </a:lnTo>
                    <a:lnTo>
                      <a:pt x="717" y="48"/>
                    </a:lnTo>
                    <a:lnTo>
                      <a:pt x="747" y="48"/>
                    </a:lnTo>
                    <a:lnTo>
                      <a:pt x="778" y="48"/>
                    </a:lnTo>
                    <a:lnTo>
                      <a:pt x="808" y="48"/>
                    </a:lnTo>
                    <a:lnTo>
                      <a:pt x="839" y="48"/>
                    </a:lnTo>
                    <a:lnTo>
                      <a:pt x="871" y="48"/>
                    </a:lnTo>
                    <a:lnTo>
                      <a:pt x="903" y="48"/>
                    </a:lnTo>
                    <a:lnTo>
                      <a:pt x="936" y="48"/>
                    </a:lnTo>
                    <a:lnTo>
                      <a:pt x="969" y="48"/>
                    </a:lnTo>
                    <a:lnTo>
                      <a:pt x="1003" y="48"/>
                    </a:lnTo>
                    <a:lnTo>
                      <a:pt x="1037" y="48"/>
                    </a:lnTo>
                    <a:lnTo>
                      <a:pt x="1071" y="48"/>
                    </a:lnTo>
                    <a:lnTo>
                      <a:pt x="1106" y="48"/>
                    </a:lnTo>
                    <a:lnTo>
                      <a:pt x="1141" y="48"/>
                    </a:lnTo>
                    <a:lnTo>
                      <a:pt x="1177" y="48"/>
                    </a:lnTo>
                    <a:lnTo>
                      <a:pt x="1213" y="48"/>
                    </a:lnTo>
                    <a:lnTo>
                      <a:pt x="1251" y="48"/>
                    </a:lnTo>
                    <a:lnTo>
                      <a:pt x="1288" y="48"/>
                    </a:lnTo>
                    <a:lnTo>
                      <a:pt x="1325" y="48"/>
                    </a:lnTo>
                    <a:lnTo>
                      <a:pt x="1364" y="48"/>
                    </a:lnTo>
                    <a:lnTo>
                      <a:pt x="1402" y="48"/>
                    </a:lnTo>
                    <a:lnTo>
                      <a:pt x="1441" y="48"/>
                    </a:lnTo>
                    <a:lnTo>
                      <a:pt x="1480" y="48"/>
                    </a:lnTo>
                    <a:lnTo>
                      <a:pt x="1520" y="48"/>
                    </a:lnTo>
                    <a:lnTo>
                      <a:pt x="1560" y="48"/>
                    </a:lnTo>
                    <a:lnTo>
                      <a:pt x="1601" y="48"/>
                    </a:lnTo>
                    <a:lnTo>
                      <a:pt x="1641" y="48"/>
                    </a:lnTo>
                    <a:lnTo>
                      <a:pt x="1683" y="48"/>
                    </a:lnTo>
                    <a:lnTo>
                      <a:pt x="1725" y="48"/>
                    </a:lnTo>
                    <a:lnTo>
                      <a:pt x="1766" y="48"/>
                    </a:lnTo>
                    <a:lnTo>
                      <a:pt x="1808" y="48"/>
                    </a:lnTo>
                    <a:lnTo>
                      <a:pt x="1851" y="48"/>
                    </a:lnTo>
                    <a:lnTo>
                      <a:pt x="1895" y="48"/>
                    </a:lnTo>
                    <a:lnTo>
                      <a:pt x="1938" y="48"/>
                    </a:lnTo>
                    <a:lnTo>
                      <a:pt x="1982" y="48"/>
                    </a:lnTo>
                    <a:lnTo>
                      <a:pt x="2025" y="48"/>
                    </a:lnTo>
                    <a:lnTo>
                      <a:pt x="2070" y="48"/>
                    </a:lnTo>
                    <a:lnTo>
                      <a:pt x="2115" y="48"/>
                    </a:lnTo>
                    <a:lnTo>
                      <a:pt x="2160" y="48"/>
                    </a:lnTo>
                    <a:lnTo>
                      <a:pt x="2205" y="48"/>
                    </a:lnTo>
                    <a:lnTo>
                      <a:pt x="2252" y="48"/>
                    </a:lnTo>
                    <a:lnTo>
                      <a:pt x="2298" y="48"/>
                    </a:lnTo>
                    <a:lnTo>
                      <a:pt x="2344" y="48"/>
                    </a:lnTo>
                    <a:lnTo>
                      <a:pt x="2391" y="48"/>
                    </a:lnTo>
                    <a:lnTo>
                      <a:pt x="2438" y="48"/>
                    </a:lnTo>
                    <a:lnTo>
                      <a:pt x="2485" y="48"/>
                    </a:lnTo>
                    <a:lnTo>
                      <a:pt x="2532" y="48"/>
                    </a:lnTo>
                    <a:lnTo>
                      <a:pt x="2581" y="48"/>
                    </a:lnTo>
                    <a:lnTo>
                      <a:pt x="2628" y="48"/>
                    </a:lnTo>
                    <a:lnTo>
                      <a:pt x="2676" y="48"/>
                    </a:lnTo>
                    <a:lnTo>
                      <a:pt x="2726" y="48"/>
                    </a:lnTo>
                    <a:lnTo>
                      <a:pt x="2774" y="48"/>
                    </a:lnTo>
                    <a:lnTo>
                      <a:pt x="2823" y="48"/>
                    </a:lnTo>
                    <a:lnTo>
                      <a:pt x="2873" y="48"/>
                    </a:lnTo>
                    <a:lnTo>
                      <a:pt x="2922" y="48"/>
                    </a:lnTo>
                    <a:lnTo>
                      <a:pt x="2973" y="48"/>
                    </a:lnTo>
                    <a:lnTo>
                      <a:pt x="3022" y="48"/>
                    </a:lnTo>
                    <a:lnTo>
                      <a:pt x="3072" y="48"/>
                    </a:lnTo>
                    <a:lnTo>
                      <a:pt x="3123" y="48"/>
                    </a:lnTo>
                    <a:lnTo>
                      <a:pt x="3173" y="48"/>
                    </a:lnTo>
                    <a:lnTo>
                      <a:pt x="3225" y="48"/>
                    </a:lnTo>
                    <a:lnTo>
                      <a:pt x="3275" y="48"/>
                    </a:lnTo>
                    <a:lnTo>
                      <a:pt x="3327" y="48"/>
                    </a:lnTo>
                    <a:lnTo>
                      <a:pt x="3379" y="48"/>
                    </a:lnTo>
                    <a:lnTo>
                      <a:pt x="3430" y="48"/>
                    </a:lnTo>
                    <a:lnTo>
                      <a:pt x="3483" y="48"/>
                    </a:lnTo>
                    <a:lnTo>
                      <a:pt x="3534" y="48"/>
                    </a:lnTo>
                    <a:lnTo>
                      <a:pt x="3587" y="48"/>
                    </a:lnTo>
                    <a:lnTo>
                      <a:pt x="3639" y="48"/>
                    </a:lnTo>
                    <a:lnTo>
                      <a:pt x="3691" y="48"/>
                    </a:lnTo>
                    <a:lnTo>
                      <a:pt x="3744" y="48"/>
                    </a:lnTo>
                    <a:lnTo>
                      <a:pt x="3798" y="48"/>
                    </a:lnTo>
                    <a:lnTo>
                      <a:pt x="3850" y="48"/>
                    </a:lnTo>
                    <a:lnTo>
                      <a:pt x="3903" y="48"/>
                    </a:lnTo>
                    <a:lnTo>
                      <a:pt x="3957" y="48"/>
                    </a:lnTo>
                    <a:lnTo>
                      <a:pt x="4011" y="48"/>
                    </a:lnTo>
                    <a:lnTo>
                      <a:pt x="4064" y="48"/>
                    </a:lnTo>
                    <a:lnTo>
                      <a:pt x="4118" y="48"/>
                    </a:lnTo>
                    <a:lnTo>
                      <a:pt x="4172" y="48"/>
                    </a:lnTo>
                    <a:lnTo>
                      <a:pt x="4226" y="48"/>
                    </a:lnTo>
                    <a:lnTo>
                      <a:pt x="4280" y="48"/>
                    </a:lnTo>
                    <a:lnTo>
                      <a:pt x="4333" y="48"/>
                    </a:lnTo>
                    <a:lnTo>
                      <a:pt x="4388" y="48"/>
                    </a:lnTo>
                    <a:lnTo>
                      <a:pt x="4442" y="48"/>
                    </a:lnTo>
                    <a:lnTo>
                      <a:pt x="4497" y="48"/>
                    </a:lnTo>
                    <a:lnTo>
                      <a:pt x="4551" y="48"/>
                    </a:lnTo>
                    <a:lnTo>
                      <a:pt x="4605" y="48"/>
                    </a:lnTo>
                    <a:lnTo>
                      <a:pt x="4660" y="48"/>
                    </a:lnTo>
                    <a:lnTo>
                      <a:pt x="4715" y="48"/>
                    </a:lnTo>
                    <a:lnTo>
                      <a:pt x="4770" y="48"/>
                    </a:lnTo>
                    <a:lnTo>
                      <a:pt x="4825" y="48"/>
                    </a:lnTo>
                    <a:lnTo>
                      <a:pt x="4880" y="48"/>
                    </a:lnTo>
                    <a:lnTo>
                      <a:pt x="4935" y="48"/>
                    </a:lnTo>
                    <a:lnTo>
                      <a:pt x="4990" y="48"/>
                    </a:lnTo>
                    <a:lnTo>
                      <a:pt x="5044" y="48"/>
                    </a:lnTo>
                    <a:lnTo>
                      <a:pt x="5099" y="48"/>
                    </a:lnTo>
                    <a:lnTo>
                      <a:pt x="5154" y="48"/>
                    </a:lnTo>
                    <a:lnTo>
                      <a:pt x="5209" y="48"/>
                    </a:lnTo>
                    <a:lnTo>
                      <a:pt x="5264" y="48"/>
                    </a:lnTo>
                    <a:lnTo>
                      <a:pt x="5319" y="48"/>
                    </a:lnTo>
                    <a:lnTo>
                      <a:pt x="5373" y="48"/>
                    </a:lnTo>
                    <a:lnTo>
                      <a:pt x="5429" y="48"/>
                    </a:lnTo>
                    <a:lnTo>
                      <a:pt x="5483" y="48"/>
                    </a:lnTo>
                    <a:lnTo>
                      <a:pt x="5538" y="48"/>
                    </a:lnTo>
                    <a:lnTo>
                      <a:pt x="5593" y="48"/>
                    </a:lnTo>
                    <a:lnTo>
                      <a:pt x="5648" y="48"/>
                    </a:lnTo>
                    <a:lnTo>
                      <a:pt x="5703" y="48"/>
                    </a:lnTo>
                    <a:lnTo>
                      <a:pt x="5758" y="48"/>
                    </a:lnTo>
                    <a:lnTo>
                      <a:pt x="5813" y="48"/>
                    </a:lnTo>
                    <a:lnTo>
                      <a:pt x="5868" y="48"/>
                    </a:lnTo>
                    <a:lnTo>
                      <a:pt x="5922" y="48"/>
                    </a:lnTo>
                    <a:lnTo>
                      <a:pt x="5977" y="48"/>
                    </a:lnTo>
                    <a:lnTo>
                      <a:pt x="6031" y="48"/>
                    </a:lnTo>
                    <a:lnTo>
                      <a:pt x="6086" y="48"/>
                    </a:lnTo>
                    <a:lnTo>
                      <a:pt x="6141" y="48"/>
                    </a:lnTo>
                    <a:lnTo>
                      <a:pt x="6195" y="48"/>
                    </a:lnTo>
                    <a:lnTo>
                      <a:pt x="6249" y="48"/>
                    </a:lnTo>
                    <a:lnTo>
                      <a:pt x="6303" y="48"/>
                    </a:lnTo>
                    <a:lnTo>
                      <a:pt x="6358" y="48"/>
                    </a:lnTo>
                    <a:lnTo>
                      <a:pt x="6412" y="48"/>
                    </a:lnTo>
                    <a:lnTo>
                      <a:pt x="6466" y="48"/>
                    </a:lnTo>
                    <a:lnTo>
                      <a:pt x="6519" y="48"/>
                    </a:lnTo>
                    <a:lnTo>
                      <a:pt x="6573" y="48"/>
                    </a:lnTo>
                    <a:lnTo>
                      <a:pt x="6627" y="48"/>
                    </a:lnTo>
                    <a:lnTo>
                      <a:pt x="6681" y="48"/>
                    </a:lnTo>
                    <a:lnTo>
                      <a:pt x="6733" y="48"/>
                    </a:lnTo>
                    <a:lnTo>
                      <a:pt x="6787" y="48"/>
                    </a:lnTo>
                    <a:lnTo>
                      <a:pt x="6840" y="48"/>
                    </a:lnTo>
                    <a:lnTo>
                      <a:pt x="6892" y="48"/>
                    </a:lnTo>
                    <a:lnTo>
                      <a:pt x="6945" y="48"/>
                    </a:lnTo>
                    <a:lnTo>
                      <a:pt x="6998" y="48"/>
                    </a:lnTo>
                    <a:lnTo>
                      <a:pt x="7051" y="48"/>
                    </a:lnTo>
                    <a:lnTo>
                      <a:pt x="7103" y="48"/>
                    </a:lnTo>
                    <a:lnTo>
                      <a:pt x="7155" y="48"/>
                    </a:lnTo>
                    <a:lnTo>
                      <a:pt x="7206" y="48"/>
                    </a:lnTo>
                    <a:lnTo>
                      <a:pt x="7258" y="48"/>
                    </a:lnTo>
                    <a:lnTo>
                      <a:pt x="7310" y="48"/>
                    </a:lnTo>
                    <a:lnTo>
                      <a:pt x="7361" y="48"/>
                    </a:lnTo>
                    <a:lnTo>
                      <a:pt x="7413" y="48"/>
                    </a:lnTo>
                    <a:lnTo>
                      <a:pt x="7463" y="48"/>
                    </a:lnTo>
                    <a:lnTo>
                      <a:pt x="7514" y="48"/>
                    </a:lnTo>
                    <a:lnTo>
                      <a:pt x="7565" y="48"/>
                    </a:lnTo>
                    <a:lnTo>
                      <a:pt x="7615" y="48"/>
                    </a:lnTo>
                    <a:lnTo>
                      <a:pt x="7665" y="48"/>
                    </a:lnTo>
                    <a:lnTo>
                      <a:pt x="7714" y="48"/>
                    </a:lnTo>
                    <a:lnTo>
                      <a:pt x="7765" y="48"/>
                    </a:lnTo>
                    <a:lnTo>
                      <a:pt x="7814" y="48"/>
                    </a:lnTo>
                    <a:lnTo>
                      <a:pt x="7863" y="48"/>
                    </a:lnTo>
                    <a:lnTo>
                      <a:pt x="7912" y="48"/>
                    </a:lnTo>
                    <a:lnTo>
                      <a:pt x="7960" y="48"/>
                    </a:lnTo>
                    <a:lnTo>
                      <a:pt x="8009" y="48"/>
                    </a:lnTo>
                    <a:lnTo>
                      <a:pt x="8057" y="48"/>
                    </a:lnTo>
                    <a:lnTo>
                      <a:pt x="8105" y="48"/>
                    </a:lnTo>
                    <a:lnTo>
                      <a:pt x="8152" y="48"/>
                    </a:lnTo>
                    <a:lnTo>
                      <a:pt x="8200" y="48"/>
                    </a:lnTo>
                    <a:lnTo>
                      <a:pt x="8247" y="48"/>
                    </a:lnTo>
                    <a:lnTo>
                      <a:pt x="8293" y="48"/>
                    </a:lnTo>
                    <a:lnTo>
                      <a:pt x="8340" y="48"/>
                    </a:lnTo>
                    <a:lnTo>
                      <a:pt x="8386" y="48"/>
                    </a:lnTo>
                    <a:lnTo>
                      <a:pt x="8431" y="48"/>
                    </a:lnTo>
                    <a:lnTo>
                      <a:pt x="8477" y="48"/>
                    </a:lnTo>
                    <a:lnTo>
                      <a:pt x="8522" y="48"/>
                    </a:lnTo>
                    <a:lnTo>
                      <a:pt x="8567" y="48"/>
                    </a:lnTo>
                    <a:lnTo>
                      <a:pt x="8611" y="48"/>
                    </a:lnTo>
                    <a:lnTo>
                      <a:pt x="8655" y="48"/>
                    </a:lnTo>
                    <a:lnTo>
                      <a:pt x="8699" y="48"/>
                    </a:lnTo>
                    <a:lnTo>
                      <a:pt x="8743" y="48"/>
                    </a:lnTo>
                    <a:lnTo>
                      <a:pt x="8786" y="48"/>
                    </a:lnTo>
                    <a:lnTo>
                      <a:pt x="8828" y="48"/>
                    </a:lnTo>
                    <a:lnTo>
                      <a:pt x="8871" y="48"/>
                    </a:lnTo>
                    <a:lnTo>
                      <a:pt x="8913" y="48"/>
                    </a:lnTo>
                    <a:lnTo>
                      <a:pt x="8955" y="48"/>
                    </a:lnTo>
                    <a:lnTo>
                      <a:pt x="8996" y="48"/>
                    </a:lnTo>
                    <a:lnTo>
                      <a:pt x="9037" y="48"/>
                    </a:lnTo>
                    <a:lnTo>
                      <a:pt x="9077" y="48"/>
                    </a:lnTo>
                    <a:lnTo>
                      <a:pt x="9117" y="48"/>
                    </a:lnTo>
                    <a:lnTo>
                      <a:pt x="9158" y="48"/>
                    </a:lnTo>
                    <a:lnTo>
                      <a:pt x="9196" y="48"/>
                    </a:lnTo>
                    <a:lnTo>
                      <a:pt x="9235" y="48"/>
                    </a:lnTo>
                    <a:lnTo>
                      <a:pt x="9274" y="48"/>
                    </a:lnTo>
                    <a:lnTo>
                      <a:pt x="9312" y="48"/>
                    </a:lnTo>
                    <a:lnTo>
                      <a:pt x="9350" y="48"/>
                    </a:lnTo>
                    <a:lnTo>
                      <a:pt x="9387" y="48"/>
                    </a:lnTo>
                    <a:lnTo>
                      <a:pt x="9423" y="48"/>
                    </a:lnTo>
                    <a:lnTo>
                      <a:pt x="9459" y="48"/>
                    </a:lnTo>
                    <a:lnTo>
                      <a:pt x="9496" y="48"/>
                    </a:lnTo>
                    <a:lnTo>
                      <a:pt x="9531" y="48"/>
                    </a:lnTo>
                    <a:lnTo>
                      <a:pt x="9566" y="48"/>
                    </a:lnTo>
                    <a:lnTo>
                      <a:pt x="9601" y="48"/>
                    </a:lnTo>
                    <a:lnTo>
                      <a:pt x="9635" y="48"/>
                    </a:lnTo>
                    <a:lnTo>
                      <a:pt x="9668" y="48"/>
                    </a:lnTo>
                    <a:lnTo>
                      <a:pt x="9702" y="48"/>
                    </a:lnTo>
                    <a:lnTo>
                      <a:pt x="9734" y="48"/>
                    </a:lnTo>
                    <a:lnTo>
                      <a:pt x="9767" y="48"/>
                    </a:lnTo>
                    <a:lnTo>
                      <a:pt x="9797" y="48"/>
                    </a:lnTo>
                    <a:lnTo>
                      <a:pt x="9829" y="48"/>
                    </a:lnTo>
                    <a:lnTo>
                      <a:pt x="9860" y="48"/>
                    </a:lnTo>
                    <a:lnTo>
                      <a:pt x="9890" y="48"/>
                    </a:lnTo>
                    <a:lnTo>
                      <a:pt x="9919" y="48"/>
                    </a:lnTo>
                    <a:lnTo>
                      <a:pt x="9949" y="48"/>
                    </a:lnTo>
                    <a:lnTo>
                      <a:pt x="9977" y="48"/>
                    </a:lnTo>
                    <a:lnTo>
                      <a:pt x="10005" y="48"/>
                    </a:lnTo>
                    <a:lnTo>
                      <a:pt x="10033" y="48"/>
                    </a:lnTo>
                    <a:lnTo>
                      <a:pt x="10060" y="48"/>
                    </a:lnTo>
                    <a:lnTo>
                      <a:pt x="10086" y="48"/>
                    </a:lnTo>
                    <a:lnTo>
                      <a:pt x="10112" y="48"/>
                    </a:lnTo>
                    <a:lnTo>
                      <a:pt x="10138" y="48"/>
                    </a:lnTo>
                    <a:lnTo>
                      <a:pt x="10163" y="48"/>
                    </a:lnTo>
                    <a:lnTo>
                      <a:pt x="10187" y="48"/>
                    </a:lnTo>
                    <a:lnTo>
                      <a:pt x="10210" y="48"/>
                    </a:lnTo>
                    <a:lnTo>
                      <a:pt x="10233" y="48"/>
                    </a:lnTo>
                    <a:lnTo>
                      <a:pt x="10256" y="48"/>
                    </a:lnTo>
                    <a:lnTo>
                      <a:pt x="10278" y="48"/>
                    </a:lnTo>
                    <a:lnTo>
                      <a:pt x="10299" y="48"/>
                    </a:lnTo>
                    <a:lnTo>
                      <a:pt x="10320" y="48"/>
                    </a:lnTo>
                    <a:lnTo>
                      <a:pt x="10339" y="48"/>
                    </a:lnTo>
                    <a:lnTo>
                      <a:pt x="10359" y="48"/>
                    </a:lnTo>
                    <a:lnTo>
                      <a:pt x="10378" y="48"/>
                    </a:lnTo>
                    <a:lnTo>
                      <a:pt x="10397" y="48"/>
                    </a:lnTo>
                    <a:lnTo>
                      <a:pt x="10414" y="48"/>
                    </a:lnTo>
                    <a:lnTo>
                      <a:pt x="10431" y="48"/>
                    </a:lnTo>
                    <a:lnTo>
                      <a:pt x="10447" y="48"/>
                    </a:lnTo>
                    <a:lnTo>
                      <a:pt x="10463" y="48"/>
                    </a:lnTo>
                    <a:lnTo>
                      <a:pt x="10479" y="48"/>
                    </a:lnTo>
                    <a:lnTo>
                      <a:pt x="10493" y="48"/>
                    </a:lnTo>
                    <a:lnTo>
                      <a:pt x="10506" y="48"/>
                    </a:lnTo>
                    <a:lnTo>
                      <a:pt x="10519" y="48"/>
                    </a:lnTo>
                    <a:lnTo>
                      <a:pt x="10533" y="48"/>
                    </a:lnTo>
                    <a:lnTo>
                      <a:pt x="10544" y="48"/>
                    </a:lnTo>
                    <a:lnTo>
                      <a:pt x="10556" y="48"/>
                    </a:lnTo>
                    <a:lnTo>
                      <a:pt x="10566" y="48"/>
                    </a:lnTo>
                    <a:lnTo>
                      <a:pt x="10575" y="48"/>
                    </a:lnTo>
                    <a:lnTo>
                      <a:pt x="10584" y="48"/>
                    </a:lnTo>
                    <a:lnTo>
                      <a:pt x="10593" y="48"/>
                    </a:lnTo>
                    <a:lnTo>
                      <a:pt x="10601" y="48"/>
                    </a:lnTo>
                    <a:lnTo>
                      <a:pt x="10607" y="48"/>
                    </a:lnTo>
                    <a:lnTo>
                      <a:pt x="10614" y="48"/>
                    </a:lnTo>
                    <a:lnTo>
                      <a:pt x="10619" y="48"/>
                    </a:lnTo>
                    <a:lnTo>
                      <a:pt x="10624" y="48"/>
                    </a:lnTo>
                    <a:lnTo>
                      <a:pt x="10628" y="48"/>
                    </a:lnTo>
                    <a:lnTo>
                      <a:pt x="10631" y="48"/>
                    </a:lnTo>
                    <a:lnTo>
                      <a:pt x="10635" y="48"/>
                    </a:lnTo>
                    <a:lnTo>
                      <a:pt x="10636" y="48"/>
                    </a:lnTo>
                    <a:lnTo>
                      <a:pt x="10637" y="48"/>
                    </a:lnTo>
                    <a:lnTo>
                      <a:pt x="10638" y="48"/>
                    </a:lnTo>
                    <a:lnTo>
                      <a:pt x="10639" y="48"/>
                    </a:lnTo>
                    <a:lnTo>
                      <a:pt x="10641" y="48"/>
                    </a:lnTo>
                    <a:lnTo>
                      <a:pt x="10642" y="48"/>
                    </a:lnTo>
                    <a:lnTo>
                      <a:pt x="10641" y="32"/>
                    </a:lnTo>
                    <a:lnTo>
                      <a:pt x="10641" y="16"/>
                    </a:lnTo>
                    <a:lnTo>
                      <a:pt x="10641" y="0"/>
                    </a:lnTo>
                  </a:path>
                </a:pathLst>
              </a:custGeom>
              <a:solidFill>
                <a:srgbClr val="0000FF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pic>
            <p:nvPicPr>
              <p:cNvPr id="23" name="Picture 3">
                <a:extLst>
                  <a:ext uri="{FF2B5EF4-FFF2-40B4-BE49-F238E27FC236}">
                    <a16:creationId xmlns:a16="http://schemas.microsoft.com/office/drawing/2014/main" id="{3B7D7CC8-0899-4F67-9F47-1C51AF7E8C2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8679" y="6367699"/>
                <a:ext cx="1724025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4" name="Picture 13" descr="A close up of a logo&#10;&#10;Description automatically generated">
              <a:extLst>
                <a:ext uri="{FF2B5EF4-FFF2-40B4-BE49-F238E27FC236}">
                  <a16:creationId xmlns:a16="http://schemas.microsoft.com/office/drawing/2014/main" id="{7B2AAA70-2C0E-488F-8A55-77CD89BA985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3105" y="4368331"/>
              <a:ext cx="3075040" cy="342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011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74108-1D3D-4440-8246-FABCAA289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103" y="60539"/>
            <a:ext cx="8229600" cy="457199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Some Concepts used in the CBETA accelerator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0A773-1133-4640-9288-11559FAAD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867" y="497809"/>
            <a:ext cx="9144000" cy="1198744"/>
          </a:xfrm>
        </p:spPr>
        <p:txBody>
          <a:bodyPr>
            <a:normAutofit/>
          </a:bodyPr>
          <a:lstStyle/>
          <a:p>
            <a:r>
              <a:rPr lang="en-US" sz="2800" dirty="0"/>
              <a:t>Energy Recovery </a:t>
            </a:r>
            <a:r>
              <a:rPr lang="en-US" sz="2800" dirty="0" err="1"/>
              <a:t>Linac</a:t>
            </a:r>
            <a:r>
              <a:rPr lang="en-US" sz="2800" dirty="0"/>
              <a:t> (ERL) </a:t>
            </a:r>
          </a:p>
          <a:p>
            <a:r>
              <a:rPr lang="en-US" sz="2800" dirty="0"/>
              <a:t>Fixed Field Alternating Gradient FFAG </a:t>
            </a:r>
          </a:p>
          <a:p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54D1D8-30F6-44E5-8F67-234D3EAEF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672C-86B4-4FE3-9748-BB707B239E8B}" type="slidenum">
              <a:rPr lang="en-US" smtClean="0"/>
              <a:t>7</a:t>
            </a:fld>
            <a:r>
              <a:rPr lang="en-US" dirty="0"/>
              <a:t>/11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98AAB26-3CC4-45AD-92AC-E22B084407FE}"/>
              </a:ext>
            </a:extLst>
          </p:cNvPr>
          <p:cNvGrpSpPr/>
          <p:nvPr/>
        </p:nvGrpSpPr>
        <p:grpSpPr>
          <a:xfrm>
            <a:off x="111286" y="6309304"/>
            <a:ext cx="7953620" cy="431655"/>
            <a:chOff x="69308" y="4229795"/>
            <a:chExt cx="8228410" cy="48143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D9DFE98-844B-41C4-851C-44AB5C20448B}"/>
                </a:ext>
              </a:extLst>
            </p:cNvPr>
            <p:cNvGrpSpPr/>
            <p:nvPr/>
          </p:nvGrpSpPr>
          <p:grpSpPr>
            <a:xfrm>
              <a:off x="69308" y="4229795"/>
              <a:ext cx="8228410" cy="447725"/>
              <a:chOff x="308679" y="6227933"/>
              <a:chExt cx="10971213" cy="596966"/>
            </a:xfrm>
          </p:grpSpPr>
          <p:sp>
            <p:nvSpPr>
              <p:cNvPr id="11" name="Freeform 2461">
                <a:extLst>
                  <a:ext uri="{FF2B5EF4-FFF2-40B4-BE49-F238E27FC236}">
                    <a16:creationId xmlns:a16="http://schemas.microsoft.com/office/drawing/2014/main" id="{6AC335A8-492C-49AE-85EC-B8D22445C4CC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08679" y="6227933"/>
                <a:ext cx="10971213" cy="46038"/>
              </a:xfrm>
              <a:custGeom>
                <a:avLst/>
                <a:gdLst>
                  <a:gd name="T0" fmla="*/ 1327 w 10642"/>
                  <a:gd name="T1" fmla="*/ 0 h 48"/>
                  <a:gd name="T2" fmla="*/ 1314 w 10642"/>
                  <a:gd name="T3" fmla="*/ 0 h 48"/>
                  <a:gd name="T4" fmla="*/ 1293 w 10642"/>
                  <a:gd name="T5" fmla="*/ 0 h 48"/>
                  <a:gd name="T6" fmla="*/ 1265 w 10642"/>
                  <a:gd name="T7" fmla="*/ 0 h 48"/>
                  <a:gd name="T8" fmla="*/ 1229 w 10642"/>
                  <a:gd name="T9" fmla="*/ 0 h 48"/>
                  <a:gd name="T10" fmla="*/ 1188 w 10642"/>
                  <a:gd name="T11" fmla="*/ 0 h 48"/>
                  <a:gd name="T12" fmla="*/ 1140 w 10642"/>
                  <a:gd name="T13" fmla="*/ 0 h 48"/>
                  <a:gd name="T14" fmla="*/ 1088 w 10642"/>
                  <a:gd name="T15" fmla="*/ 0 h 48"/>
                  <a:gd name="T16" fmla="*/ 1032 w 10642"/>
                  <a:gd name="T17" fmla="*/ 0 h 48"/>
                  <a:gd name="T18" fmla="*/ 971 w 10642"/>
                  <a:gd name="T19" fmla="*/ 0 h 48"/>
                  <a:gd name="T20" fmla="*/ 908 w 10642"/>
                  <a:gd name="T21" fmla="*/ 0 h 48"/>
                  <a:gd name="T22" fmla="*/ 842 w 10642"/>
                  <a:gd name="T23" fmla="*/ 0 h 48"/>
                  <a:gd name="T24" fmla="*/ 775 w 10642"/>
                  <a:gd name="T25" fmla="*/ 0 h 48"/>
                  <a:gd name="T26" fmla="*/ 707 w 10642"/>
                  <a:gd name="T27" fmla="*/ 0 h 48"/>
                  <a:gd name="T28" fmla="*/ 638 w 10642"/>
                  <a:gd name="T29" fmla="*/ 0 h 48"/>
                  <a:gd name="T30" fmla="*/ 570 w 10642"/>
                  <a:gd name="T31" fmla="*/ 0 h 48"/>
                  <a:gd name="T32" fmla="*/ 502 w 10642"/>
                  <a:gd name="T33" fmla="*/ 0 h 48"/>
                  <a:gd name="T34" fmla="*/ 436 w 10642"/>
                  <a:gd name="T35" fmla="*/ 0 h 48"/>
                  <a:gd name="T36" fmla="*/ 372 w 10642"/>
                  <a:gd name="T37" fmla="*/ 0 h 48"/>
                  <a:gd name="T38" fmla="*/ 311 w 10642"/>
                  <a:gd name="T39" fmla="*/ 0 h 48"/>
                  <a:gd name="T40" fmla="*/ 254 w 10642"/>
                  <a:gd name="T41" fmla="*/ 0 h 48"/>
                  <a:gd name="T42" fmla="*/ 201 w 10642"/>
                  <a:gd name="T43" fmla="*/ 0 h 48"/>
                  <a:gd name="T44" fmla="*/ 152 w 10642"/>
                  <a:gd name="T45" fmla="*/ 0 h 48"/>
                  <a:gd name="T46" fmla="*/ 109 w 10642"/>
                  <a:gd name="T47" fmla="*/ 0 h 48"/>
                  <a:gd name="T48" fmla="*/ 73 w 10642"/>
                  <a:gd name="T49" fmla="*/ 0 h 48"/>
                  <a:gd name="T50" fmla="*/ 43 w 10642"/>
                  <a:gd name="T51" fmla="*/ 0 h 48"/>
                  <a:gd name="T52" fmla="*/ 20 w 10642"/>
                  <a:gd name="T53" fmla="*/ 0 h 48"/>
                  <a:gd name="T54" fmla="*/ 6 w 10642"/>
                  <a:gd name="T55" fmla="*/ 0 h 48"/>
                  <a:gd name="T56" fmla="*/ 0 w 10642"/>
                  <a:gd name="T57" fmla="*/ 0 h 48"/>
                  <a:gd name="T58" fmla="*/ 2 w 10642"/>
                  <a:gd name="T59" fmla="*/ 6 h 48"/>
                  <a:gd name="T60" fmla="*/ 12 w 10642"/>
                  <a:gd name="T61" fmla="*/ 6 h 48"/>
                  <a:gd name="T62" fmla="*/ 31 w 10642"/>
                  <a:gd name="T63" fmla="*/ 6 h 48"/>
                  <a:gd name="T64" fmla="*/ 57 w 10642"/>
                  <a:gd name="T65" fmla="*/ 6 h 48"/>
                  <a:gd name="T66" fmla="*/ 90 w 10642"/>
                  <a:gd name="T67" fmla="*/ 6 h 48"/>
                  <a:gd name="T68" fmla="*/ 130 w 10642"/>
                  <a:gd name="T69" fmla="*/ 6 h 48"/>
                  <a:gd name="T70" fmla="*/ 176 w 10642"/>
                  <a:gd name="T71" fmla="*/ 6 h 48"/>
                  <a:gd name="T72" fmla="*/ 226 w 10642"/>
                  <a:gd name="T73" fmla="*/ 6 h 48"/>
                  <a:gd name="T74" fmla="*/ 282 w 10642"/>
                  <a:gd name="T75" fmla="*/ 6 h 48"/>
                  <a:gd name="T76" fmla="*/ 341 w 10642"/>
                  <a:gd name="T77" fmla="*/ 6 h 48"/>
                  <a:gd name="T78" fmla="*/ 404 w 10642"/>
                  <a:gd name="T79" fmla="*/ 6 h 48"/>
                  <a:gd name="T80" fmla="*/ 468 w 10642"/>
                  <a:gd name="T81" fmla="*/ 6 h 48"/>
                  <a:gd name="T82" fmla="*/ 535 w 10642"/>
                  <a:gd name="T83" fmla="*/ 6 h 48"/>
                  <a:gd name="T84" fmla="*/ 604 w 10642"/>
                  <a:gd name="T85" fmla="*/ 6 h 48"/>
                  <a:gd name="T86" fmla="*/ 672 w 10642"/>
                  <a:gd name="T87" fmla="*/ 6 h 48"/>
                  <a:gd name="T88" fmla="*/ 741 w 10642"/>
                  <a:gd name="T89" fmla="*/ 6 h 48"/>
                  <a:gd name="T90" fmla="*/ 809 w 10642"/>
                  <a:gd name="T91" fmla="*/ 6 h 48"/>
                  <a:gd name="T92" fmla="*/ 875 w 10642"/>
                  <a:gd name="T93" fmla="*/ 6 h 48"/>
                  <a:gd name="T94" fmla="*/ 940 w 10642"/>
                  <a:gd name="T95" fmla="*/ 6 h 48"/>
                  <a:gd name="T96" fmla="*/ 1002 w 10642"/>
                  <a:gd name="T97" fmla="*/ 6 h 48"/>
                  <a:gd name="T98" fmla="*/ 1060 w 10642"/>
                  <a:gd name="T99" fmla="*/ 6 h 48"/>
                  <a:gd name="T100" fmla="*/ 1115 w 10642"/>
                  <a:gd name="T101" fmla="*/ 6 h 48"/>
                  <a:gd name="T102" fmla="*/ 1164 w 10642"/>
                  <a:gd name="T103" fmla="*/ 6 h 48"/>
                  <a:gd name="T104" fmla="*/ 1209 w 10642"/>
                  <a:gd name="T105" fmla="*/ 6 h 48"/>
                  <a:gd name="T106" fmla="*/ 1248 w 10642"/>
                  <a:gd name="T107" fmla="*/ 6 h 48"/>
                  <a:gd name="T108" fmla="*/ 1280 w 10642"/>
                  <a:gd name="T109" fmla="*/ 6 h 48"/>
                  <a:gd name="T110" fmla="*/ 1304 w 10642"/>
                  <a:gd name="T111" fmla="*/ 6 h 48"/>
                  <a:gd name="T112" fmla="*/ 1321 w 10642"/>
                  <a:gd name="T113" fmla="*/ 6 h 48"/>
                  <a:gd name="T114" fmla="*/ 1329 w 10642"/>
                  <a:gd name="T115" fmla="*/ 6 h 48"/>
                  <a:gd name="T116" fmla="*/ 1331 w 10642"/>
                  <a:gd name="T117" fmla="*/ 4 h 4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0642" h="48">
                    <a:moveTo>
                      <a:pt x="10641" y="0"/>
                    </a:moveTo>
                    <a:lnTo>
                      <a:pt x="10641" y="0"/>
                    </a:lnTo>
                    <a:lnTo>
                      <a:pt x="10640" y="0"/>
                    </a:lnTo>
                    <a:lnTo>
                      <a:pt x="10638" y="0"/>
                    </a:lnTo>
                    <a:lnTo>
                      <a:pt x="10636" y="0"/>
                    </a:lnTo>
                    <a:lnTo>
                      <a:pt x="10632" y="0"/>
                    </a:lnTo>
                    <a:lnTo>
                      <a:pt x="10628" y="0"/>
                    </a:lnTo>
                    <a:lnTo>
                      <a:pt x="10623" y="0"/>
                    </a:lnTo>
                    <a:lnTo>
                      <a:pt x="10617" y="0"/>
                    </a:lnTo>
                    <a:lnTo>
                      <a:pt x="10612" y="0"/>
                    </a:lnTo>
                    <a:lnTo>
                      <a:pt x="10604" y="0"/>
                    </a:lnTo>
                    <a:lnTo>
                      <a:pt x="10596" y="0"/>
                    </a:lnTo>
                    <a:lnTo>
                      <a:pt x="10589" y="0"/>
                    </a:lnTo>
                    <a:lnTo>
                      <a:pt x="10579" y="0"/>
                    </a:lnTo>
                    <a:lnTo>
                      <a:pt x="10570" y="0"/>
                    </a:lnTo>
                    <a:lnTo>
                      <a:pt x="10559" y="0"/>
                    </a:lnTo>
                    <a:lnTo>
                      <a:pt x="10548" y="0"/>
                    </a:lnTo>
                    <a:lnTo>
                      <a:pt x="10536" y="0"/>
                    </a:lnTo>
                    <a:lnTo>
                      <a:pt x="10524" y="0"/>
                    </a:lnTo>
                    <a:lnTo>
                      <a:pt x="10511" y="0"/>
                    </a:lnTo>
                    <a:lnTo>
                      <a:pt x="10496" y="0"/>
                    </a:lnTo>
                    <a:lnTo>
                      <a:pt x="10482" y="0"/>
                    </a:lnTo>
                    <a:lnTo>
                      <a:pt x="10467" y="0"/>
                    </a:lnTo>
                    <a:lnTo>
                      <a:pt x="10451" y="0"/>
                    </a:lnTo>
                    <a:lnTo>
                      <a:pt x="10435" y="0"/>
                    </a:lnTo>
                    <a:lnTo>
                      <a:pt x="10417" y="0"/>
                    </a:lnTo>
                    <a:lnTo>
                      <a:pt x="10400" y="0"/>
                    </a:lnTo>
                    <a:lnTo>
                      <a:pt x="10382" y="0"/>
                    </a:lnTo>
                    <a:lnTo>
                      <a:pt x="10363" y="0"/>
                    </a:lnTo>
                    <a:lnTo>
                      <a:pt x="10344" y="0"/>
                    </a:lnTo>
                    <a:lnTo>
                      <a:pt x="10323" y="0"/>
                    </a:lnTo>
                    <a:lnTo>
                      <a:pt x="10302" y="0"/>
                    </a:lnTo>
                    <a:lnTo>
                      <a:pt x="10281" y="0"/>
                    </a:lnTo>
                    <a:lnTo>
                      <a:pt x="10259" y="0"/>
                    </a:lnTo>
                    <a:lnTo>
                      <a:pt x="10236" y="0"/>
                    </a:lnTo>
                    <a:lnTo>
                      <a:pt x="10213" y="0"/>
                    </a:lnTo>
                    <a:lnTo>
                      <a:pt x="10190" y="0"/>
                    </a:lnTo>
                    <a:lnTo>
                      <a:pt x="10166" y="0"/>
                    </a:lnTo>
                    <a:lnTo>
                      <a:pt x="10141" y="0"/>
                    </a:lnTo>
                    <a:lnTo>
                      <a:pt x="10116" y="0"/>
                    </a:lnTo>
                    <a:lnTo>
                      <a:pt x="10090" y="0"/>
                    </a:lnTo>
                    <a:lnTo>
                      <a:pt x="10063" y="0"/>
                    </a:lnTo>
                    <a:lnTo>
                      <a:pt x="10037" y="0"/>
                    </a:lnTo>
                    <a:lnTo>
                      <a:pt x="10009" y="0"/>
                    </a:lnTo>
                    <a:lnTo>
                      <a:pt x="9981" y="0"/>
                    </a:lnTo>
                    <a:lnTo>
                      <a:pt x="9952" y="0"/>
                    </a:lnTo>
                    <a:lnTo>
                      <a:pt x="9924" y="0"/>
                    </a:lnTo>
                    <a:lnTo>
                      <a:pt x="9894" y="0"/>
                    </a:lnTo>
                    <a:lnTo>
                      <a:pt x="9863" y="0"/>
                    </a:lnTo>
                    <a:lnTo>
                      <a:pt x="9832" y="0"/>
                    </a:lnTo>
                    <a:lnTo>
                      <a:pt x="9802" y="0"/>
                    </a:lnTo>
                    <a:lnTo>
                      <a:pt x="9770" y="0"/>
                    </a:lnTo>
                    <a:lnTo>
                      <a:pt x="9738" y="0"/>
                    </a:lnTo>
                    <a:lnTo>
                      <a:pt x="9705" y="0"/>
                    </a:lnTo>
                    <a:lnTo>
                      <a:pt x="9672" y="0"/>
                    </a:lnTo>
                    <a:lnTo>
                      <a:pt x="9638" y="0"/>
                    </a:lnTo>
                    <a:lnTo>
                      <a:pt x="9604" y="0"/>
                    </a:lnTo>
                    <a:lnTo>
                      <a:pt x="9569" y="0"/>
                    </a:lnTo>
                    <a:lnTo>
                      <a:pt x="9535" y="0"/>
                    </a:lnTo>
                    <a:lnTo>
                      <a:pt x="9499" y="0"/>
                    </a:lnTo>
                    <a:lnTo>
                      <a:pt x="9464" y="0"/>
                    </a:lnTo>
                    <a:lnTo>
                      <a:pt x="9426" y="0"/>
                    </a:lnTo>
                    <a:lnTo>
                      <a:pt x="9390" y="0"/>
                    </a:lnTo>
                    <a:lnTo>
                      <a:pt x="9353" y="0"/>
                    </a:lnTo>
                    <a:lnTo>
                      <a:pt x="9316" y="0"/>
                    </a:lnTo>
                    <a:lnTo>
                      <a:pt x="9277" y="0"/>
                    </a:lnTo>
                    <a:lnTo>
                      <a:pt x="9239" y="0"/>
                    </a:lnTo>
                    <a:lnTo>
                      <a:pt x="9199" y="0"/>
                    </a:lnTo>
                    <a:lnTo>
                      <a:pt x="9161" y="0"/>
                    </a:lnTo>
                    <a:lnTo>
                      <a:pt x="9120" y="0"/>
                    </a:lnTo>
                    <a:lnTo>
                      <a:pt x="9081" y="0"/>
                    </a:lnTo>
                    <a:lnTo>
                      <a:pt x="9040" y="0"/>
                    </a:lnTo>
                    <a:lnTo>
                      <a:pt x="9000" y="0"/>
                    </a:lnTo>
                    <a:lnTo>
                      <a:pt x="8958" y="0"/>
                    </a:lnTo>
                    <a:lnTo>
                      <a:pt x="8916" y="0"/>
                    </a:lnTo>
                    <a:lnTo>
                      <a:pt x="8874" y="0"/>
                    </a:lnTo>
                    <a:lnTo>
                      <a:pt x="8832" y="0"/>
                    </a:lnTo>
                    <a:lnTo>
                      <a:pt x="8789" y="0"/>
                    </a:lnTo>
                    <a:lnTo>
                      <a:pt x="8746" y="0"/>
                    </a:lnTo>
                    <a:lnTo>
                      <a:pt x="8702" y="0"/>
                    </a:lnTo>
                    <a:lnTo>
                      <a:pt x="8658" y="0"/>
                    </a:lnTo>
                    <a:lnTo>
                      <a:pt x="8614" y="0"/>
                    </a:lnTo>
                    <a:lnTo>
                      <a:pt x="8569" y="0"/>
                    </a:lnTo>
                    <a:lnTo>
                      <a:pt x="8525" y="0"/>
                    </a:lnTo>
                    <a:lnTo>
                      <a:pt x="8479" y="0"/>
                    </a:lnTo>
                    <a:lnTo>
                      <a:pt x="8434" y="0"/>
                    </a:lnTo>
                    <a:lnTo>
                      <a:pt x="8388" y="0"/>
                    </a:lnTo>
                    <a:lnTo>
                      <a:pt x="8342" y="0"/>
                    </a:lnTo>
                    <a:lnTo>
                      <a:pt x="8296" y="0"/>
                    </a:lnTo>
                    <a:lnTo>
                      <a:pt x="8250" y="0"/>
                    </a:lnTo>
                    <a:lnTo>
                      <a:pt x="8203" y="0"/>
                    </a:lnTo>
                    <a:lnTo>
                      <a:pt x="8156" y="0"/>
                    </a:lnTo>
                    <a:lnTo>
                      <a:pt x="8107" y="0"/>
                    </a:lnTo>
                    <a:lnTo>
                      <a:pt x="8060" y="0"/>
                    </a:lnTo>
                    <a:lnTo>
                      <a:pt x="8012" y="0"/>
                    </a:lnTo>
                    <a:lnTo>
                      <a:pt x="7964" y="0"/>
                    </a:lnTo>
                    <a:lnTo>
                      <a:pt x="7914" y="0"/>
                    </a:lnTo>
                    <a:lnTo>
                      <a:pt x="7866" y="0"/>
                    </a:lnTo>
                    <a:lnTo>
                      <a:pt x="7817" y="0"/>
                    </a:lnTo>
                    <a:lnTo>
                      <a:pt x="7767" y="0"/>
                    </a:lnTo>
                    <a:lnTo>
                      <a:pt x="7718" y="0"/>
                    </a:lnTo>
                    <a:lnTo>
                      <a:pt x="7667" y="0"/>
                    </a:lnTo>
                    <a:lnTo>
                      <a:pt x="7618" y="0"/>
                    </a:lnTo>
                    <a:lnTo>
                      <a:pt x="7567" y="0"/>
                    </a:lnTo>
                    <a:lnTo>
                      <a:pt x="7517" y="0"/>
                    </a:lnTo>
                    <a:lnTo>
                      <a:pt x="7466" y="0"/>
                    </a:lnTo>
                    <a:lnTo>
                      <a:pt x="7415" y="0"/>
                    </a:lnTo>
                    <a:lnTo>
                      <a:pt x="7364" y="0"/>
                    </a:lnTo>
                    <a:lnTo>
                      <a:pt x="7313" y="0"/>
                    </a:lnTo>
                    <a:lnTo>
                      <a:pt x="7261" y="0"/>
                    </a:lnTo>
                    <a:lnTo>
                      <a:pt x="7210" y="0"/>
                    </a:lnTo>
                    <a:lnTo>
                      <a:pt x="7157" y="0"/>
                    </a:lnTo>
                    <a:lnTo>
                      <a:pt x="7105" y="0"/>
                    </a:lnTo>
                    <a:lnTo>
                      <a:pt x="7053" y="0"/>
                    </a:lnTo>
                    <a:lnTo>
                      <a:pt x="7000" y="0"/>
                    </a:lnTo>
                    <a:lnTo>
                      <a:pt x="6947" y="0"/>
                    </a:lnTo>
                    <a:lnTo>
                      <a:pt x="6895" y="0"/>
                    </a:lnTo>
                    <a:lnTo>
                      <a:pt x="6842" y="0"/>
                    </a:lnTo>
                    <a:lnTo>
                      <a:pt x="6789" y="0"/>
                    </a:lnTo>
                    <a:lnTo>
                      <a:pt x="6736" y="0"/>
                    </a:lnTo>
                    <a:lnTo>
                      <a:pt x="6683" y="0"/>
                    </a:lnTo>
                    <a:lnTo>
                      <a:pt x="6629" y="0"/>
                    </a:lnTo>
                    <a:lnTo>
                      <a:pt x="6575" y="0"/>
                    </a:lnTo>
                    <a:lnTo>
                      <a:pt x="6522" y="0"/>
                    </a:lnTo>
                    <a:lnTo>
                      <a:pt x="6468" y="0"/>
                    </a:lnTo>
                    <a:lnTo>
                      <a:pt x="6414" y="0"/>
                    </a:lnTo>
                    <a:lnTo>
                      <a:pt x="6360" y="0"/>
                    </a:lnTo>
                    <a:lnTo>
                      <a:pt x="6305" y="0"/>
                    </a:lnTo>
                    <a:lnTo>
                      <a:pt x="6252" y="0"/>
                    </a:lnTo>
                    <a:lnTo>
                      <a:pt x="6197" y="0"/>
                    </a:lnTo>
                    <a:lnTo>
                      <a:pt x="6143" y="0"/>
                    </a:lnTo>
                    <a:lnTo>
                      <a:pt x="6088" y="0"/>
                    </a:lnTo>
                    <a:lnTo>
                      <a:pt x="6033" y="0"/>
                    </a:lnTo>
                    <a:lnTo>
                      <a:pt x="5979" y="0"/>
                    </a:lnTo>
                    <a:lnTo>
                      <a:pt x="5925" y="0"/>
                    </a:lnTo>
                    <a:lnTo>
                      <a:pt x="5870" y="0"/>
                    </a:lnTo>
                    <a:lnTo>
                      <a:pt x="5815" y="0"/>
                    </a:lnTo>
                    <a:lnTo>
                      <a:pt x="5760" y="0"/>
                    </a:lnTo>
                    <a:lnTo>
                      <a:pt x="5705" y="0"/>
                    </a:lnTo>
                    <a:lnTo>
                      <a:pt x="5650" y="0"/>
                    </a:lnTo>
                    <a:lnTo>
                      <a:pt x="5595" y="0"/>
                    </a:lnTo>
                    <a:lnTo>
                      <a:pt x="5540" y="0"/>
                    </a:lnTo>
                    <a:lnTo>
                      <a:pt x="5485" y="0"/>
                    </a:lnTo>
                    <a:lnTo>
                      <a:pt x="5430" y="0"/>
                    </a:lnTo>
                    <a:lnTo>
                      <a:pt x="5375" y="0"/>
                    </a:lnTo>
                    <a:lnTo>
                      <a:pt x="5321" y="0"/>
                    </a:lnTo>
                    <a:lnTo>
                      <a:pt x="5266" y="0"/>
                    </a:lnTo>
                    <a:lnTo>
                      <a:pt x="5211" y="0"/>
                    </a:lnTo>
                    <a:lnTo>
                      <a:pt x="5156" y="0"/>
                    </a:lnTo>
                    <a:lnTo>
                      <a:pt x="5100" y="0"/>
                    </a:lnTo>
                    <a:lnTo>
                      <a:pt x="5046" y="0"/>
                    </a:lnTo>
                    <a:lnTo>
                      <a:pt x="4991" y="0"/>
                    </a:lnTo>
                    <a:lnTo>
                      <a:pt x="4936" y="0"/>
                    </a:lnTo>
                    <a:lnTo>
                      <a:pt x="4881" y="0"/>
                    </a:lnTo>
                    <a:lnTo>
                      <a:pt x="4826" y="0"/>
                    </a:lnTo>
                    <a:lnTo>
                      <a:pt x="4771" y="0"/>
                    </a:lnTo>
                    <a:lnTo>
                      <a:pt x="4716" y="0"/>
                    </a:lnTo>
                    <a:lnTo>
                      <a:pt x="4661" y="0"/>
                    </a:lnTo>
                    <a:lnTo>
                      <a:pt x="4608" y="0"/>
                    </a:lnTo>
                    <a:lnTo>
                      <a:pt x="4553" y="0"/>
                    </a:lnTo>
                    <a:lnTo>
                      <a:pt x="4498" y="0"/>
                    </a:lnTo>
                    <a:lnTo>
                      <a:pt x="4444" y="0"/>
                    </a:lnTo>
                    <a:lnTo>
                      <a:pt x="4389" y="0"/>
                    </a:lnTo>
                    <a:lnTo>
                      <a:pt x="4336" y="0"/>
                    </a:lnTo>
                    <a:lnTo>
                      <a:pt x="4281" y="0"/>
                    </a:lnTo>
                    <a:lnTo>
                      <a:pt x="4227" y="0"/>
                    </a:lnTo>
                    <a:lnTo>
                      <a:pt x="4173" y="0"/>
                    </a:lnTo>
                    <a:lnTo>
                      <a:pt x="4119" y="0"/>
                    </a:lnTo>
                    <a:lnTo>
                      <a:pt x="4066" y="0"/>
                    </a:lnTo>
                    <a:lnTo>
                      <a:pt x="4012" y="0"/>
                    </a:lnTo>
                    <a:lnTo>
                      <a:pt x="3958" y="0"/>
                    </a:lnTo>
                    <a:lnTo>
                      <a:pt x="3905" y="0"/>
                    </a:lnTo>
                    <a:lnTo>
                      <a:pt x="3852" y="0"/>
                    </a:lnTo>
                    <a:lnTo>
                      <a:pt x="3799" y="0"/>
                    </a:lnTo>
                    <a:lnTo>
                      <a:pt x="3746" y="0"/>
                    </a:lnTo>
                    <a:lnTo>
                      <a:pt x="3694" y="0"/>
                    </a:lnTo>
                    <a:lnTo>
                      <a:pt x="3641" y="0"/>
                    </a:lnTo>
                    <a:lnTo>
                      <a:pt x="3588" y="0"/>
                    </a:lnTo>
                    <a:lnTo>
                      <a:pt x="3536" y="0"/>
                    </a:lnTo>
                    <a:lnTo>
                      <a:pt x="3484" y="0"/>
                    </a:lnTo>
                    <a:lnTo>
                      <a:pt x="3431" y="0"/>
                    </a:lnTo>
                    <a:lnTo>
                      <a:pt x="3380" y="0"/>
                    </a:lnTo>
                    <a:lnTo>
                      <a:pt x="3328" y="0"/>
                    </a:lnTo>
                    <a:lnTo>
                      <a:pt x="3277" y="0"/>
                    </a:lnTo>
                    <a:lnTo>
                      <a:pt x="3226" y="0"/>
                    </a:lnTo>
                    <a:lnTo>
                      <a:pt x="3174" y="0"/>
                    </a:lnTo>
                    <a:lnTo>
                      <a:pt x="3124" y="0"/>
                    </a:lnTo>
                    <a:lnTo>
                      <a:pt x="3073" y="0"/>
                    </a:lnTo>
                    <a:lnTo>
                      <a:pt x="3023" y="0"/>
                    </a:lnTo>
                    <a:lnTo>
                      <a:pt x="2974" y="0"/>
                    </a:lnTo>
                    <a:lnTo>
                      <a:pt x="2923" y="0"/>
                    </a:lnTo>
                    <a:lnTo>
                      <a:pt x="2874" y="0"/>
                    </a:lnTo>
                    <a:lnTo>
                      <a:pt x="2824" y="0"/>
                    </a:lnTo>
                    <a:lnTo>
                      <a:pt x="2775" y="0"/>
                    </a:lnTo>
                    <a:lnTo>
                      <a:pt x="2727" y="0"/>
                    </a:lnTo>
                    <a:lnTo>
                      <a:pt x="2677" y="0"/>
                    </a:lnTo>
                    <a:lnTo>
                      <a:pt x="2629" y="0"/>
                    </a:lnTo>
                    <a:lnTo>
                      <a:pt x="2581" y="0"/>
                    </a:lnTo>
                    <a:lnTo>
                      <a:pt x="2534" y="0"/>
                    </a:lnTo>
                    <a:lnTo>
                      <a:pt x="2485" y="0"/>
                    </a:lnTo>
                    <a:lnTo>
                      <a:pt x="2438" y="0"/>
                    </a:lnTo>
                    <a:lnTo>
                      <a:pt x="2392" y="0"/>
                    </a:lnTo>
                    <a:lnTo>
                      <a:pt x="2345" y="0"/>
                    </a:lnTo>
                    <a:lnTo>
                      <a:pt x="2299" y="0"/>
                    </a:lnTo>
                    <a:lnTo>
                      <a:pt x="2253" y="0"/>
                    </a:lnTo>
                    <a:lnTo>
                      <a:pt x="2207" y="0"/>
                    </a:lnTo>
                    <a:lnTo>
                      <a:pt x="2162" y="0"/>
                    </a:lnTo>
                    <a:lnTo>
                      <a:pt x="2115" y="0"/>
                    </a:lnTo>
                    <a:lnTo>
                      <a:pt x="2072" y="0"/>
                    </a:lnTo>
                    <a:lnTo>
                      <a:pt x="2027" y="0"/>
                    </a:lnTo>
                    <a:lnTo>
                      <a:pt x="1983" y="0"/>
                    </a:lnTo>
                    <a:lnTo>
                      <a:pt x="1939" y="0"/>
                    </a:lnTo>
                    <a:lnTo>
                      <a:pt x="1895" y="0"/>
                    </a:lnTo>
                    <a:lnTo>
                      <a:pt x="1852" y="0"/>
                    </a:lnTo>
                    <a:lnTo>
                      <a:pt x="1809" y="0"/>
                    </a:lnTo>
                    <a:lnTo>
                      <a:pt x="1766" y="0"/>
                    </a:lnTo>
                    <a:lnTo>
                      <a:pt x="1725" y="0"/>
                    </a:lnTo>
                    <a:lnTo>
                      <a:pt x="1683" y="0"/>
                    </a:lnTo>
                    <a:lnTo>
                      <a:pt x="1641" y="0"/>
                    </a:lnTo>
                    <a:lnTo>
                      <a:pt x="1601" y="0"/>
                    </a:lnTo>
                    <a:lnTo>
                      <a:pt x="1560" y="0"/>
                    </a:lnTo>
                    <a:lnTo>
                      <a:pt x="1521" y="0"/>
                    </a:lnTo>
                    <a:lnTo>
                      <a:pt x="1481" y="0"/>
                    </a:lnTo>
                    <a:lnTo>
                      <a:pt x="1442" y="0"/>
                    </a:lnTo>
                    <a:lnTo>
                      <a:pt x="1402" y="0"/>
                    </a:lnTo>
                    <a:lnTo>
                      <a:pt x="1364" y="0"/>
                    </a:lnTo>
                    <a:lnTo>
                      <a:pt x="1325" y="0"/>
                    </a:lnTo>
                    <a:lnTo>
                      <a:pt x="1288" y="0"/>
                    </a:lnTo>
                    <a:lnTo>
                      <a:pt x="1251" y="0"/>
                    </a:lnTo>
                    <a:lnTo>
                      <a:pt x="1214" y="0"/>
                    </a:lnTo>
                    <a:lnTo>
                      <a:pt x="1178" y="0"/>
                    </a:lnTo>
                    <a:lnTo>
                      <a:pt x="1142" y="0"/>
                    </a:lnTo>
                    <a:lnTo>
                      <a:pt x="1107" y="0"/>
                    </a:lnTo>
                    <a:lnTo>
                      <a:pt x="1072" y="0"/>
                    </a:lnTo>
                    <a:lnTo>
                      <a:pt x="1037" y="0"/>
                    </a:lnTo>
                    <a:lnTo>
                      <a:pt x="1003" y="0"/>
                    </a:lnTo>
                    <a:lnTo>
                      <a:pt x="969" y="0"/>
                    </a:lnTo>
                    <a:lnTo>
                      <a:pt x="936" y="0"/>
                    </a:lnTo>
                    <a:lnTo>
                      <a:pt x="904" y="0"/>
                    </a:lnTo>
                    <a:lnTo>
                      <a:pt x="871" y="0"/>
                    </a:lnTo>
                    <a:lnTo>
                      <a:pt x="839" y="0"/>
                    </a:lnTo>
                    <a:lnTo>
                      <a:pt x="808" y="0"/>
                    </a:lnTo>
                    <a:lnTo>
                      <a:pt x="778" y="0"/>
                    </a:lnTo>
                    <a:lnTo>
                      <a:pt x="748" y="0"/>
                    </a:lnTo>
                    <a:lnTo>
                      <a:pt x="718" y="0"/>
                    </a:lnTo>
                    <a:lnTo>
                      <a:pt x="689" y="0"/>
                    </a:lnTo>
                    <a:lnTo>
                      <a:pt x="660" y="0"/>
                    </a:lnTo>
                    <a:lnTo>
                      <a:pt x="632" y="0"/>
                    </a:lnTo>
                    <a:lnTo>
                      <a:pt x="604" y="0"/>
                    </a:lnTo>
                    <a:lnTo>
                      <a:pt x="578" y="0"/>
                    </a:lnTo>
                    <a:lnTo>
                      <a:pt x="552" y="0"/>
                    </a:lnTo>
                    <a:lnTo>
                      <a:pt x="525" y="0"/>
                    </a:lnTo>
                    <a:lnTo>
                      <a:pt x="500" y="0"/>
                    </a:lnTo>
                    <a:lnTo>
                      <a:pt x="475" y="0"/>
                    </a:lnTo>
                    <a:lnTo>
                      <a:pt x="451" y="0"/>
                    </a:lnTo>
                    <a:lnTo>
                      <a:pt x="428" y="0"/>
                    </a:lnTo>
                    <a:lnTo>
                      <a:pt x="405" y="0"/>
                    </a:lnTo>
                    <a:lnTo>
                      <a:pt x="382" y="0"/>
                    </a:lnTo>
                    <a:lnTo>
                      <a:pt x="360" y="0"/>
                    </a:lnTo>
                    <a:lnTo>
                      <a:pt x="339" y="0"/>
                    </a:lnTo>
                    <a:lnTo>
                      <a:pt x="318" y="0"/>
                    </a:lnTo>
                    <a:lnTo>
                      <a:pt x="297" y="0"/>
                    </a:lnTo>
                    <a:lnTo>
                      <a:pt x="278" y="0"/>
                    </a:lnTo>
                    <a:lnTo>
                      <a:pt x="259" y="0"/>
                    </a:lnTo>
                    <a:lnTo>
                      <a:pt x="241" y="0"/>
                    </a:lnTo>
                    <a:lnTo>
                      <a:pt x="224" y="0"/>
                    </a:lnTo>
                    <a:lnTo>
                      <a:pt x="206" y="0"/>
                    </a:lnTo>
                    <a:lnTo>
                      <a:pt x="189" y="0"/>
                    </a:lnTo>
                    <a:lnTo>
                      <a:pt x="174" y="0"/>
                    </a:lnTo>
                    <a:lnTo>
                      <a:pt x="159" y="0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17" y="0"/>
                    </a:lnTo>
                    <a:lnTo>
                      <a:pt x="105" y="0"/>
                    </a:lnTo>
                    <a:lnTo>
                      <a:pt x="93" y="0"/>
                    </a:lnTo>
                    <a:lnTo>
                      <a:pt x="82" y="0"/>
                    </a:lnTo>
                    <a:lnTo>
                      <a:pt x="72" y="0"/>
                    </a:lnTo>
                    <a:lnTo>
                      <a:pt x="62" y="0"/>
                    </a:lnTo>
                    <a:lnTo>
                      <a:pt x="52" y="0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8"/>
                    </a:lnTo>
                    <a:lnTo>
                      <a:pt x="5" y="48"/>
                    </a:lnTo>
                    <a:lnTo>
                      <a:pt x="8" y="48"/>
                    </a:lnTo>
                    <a:lnTo>
                      <a:pt x="13" y="48"/>
                    </a:lnTo>
                    <a:lnTo>
                      <a:pt x="18" y="48"/>
                    </a:lnTo>
                    <a:lnTo>
                      <a:pt x="24" y="48"/>
                    </a:lnTo>
                    <a:lnTo>
                      <a:pt x="29" y="48"/>
                    </a:lnTo>
                    <a:lnTo>
                      <a:pt x="37" y="48"/>
                    </a:lnTo>
                    <a:lnTo>
                      <a:pt x="45" y="48"/>
                    </a:lnTo>
                    <a:lnTo>
                      <a:pt x="52" y="48"/>
                    </a:lnTo>
                    <a:lnTo>
                      <a:pt x="62" y="48"/>
                    </a:lnTo>
                    <a:lnTo>
                      <a:pt x="72" y="48"/>
                    </a:lnTo>
                    <a:lnTo>
                      <a:pt x="82" y="48"/>
                    </a:lnTo>
                    <a:lnTo>
                      <a:pt x="93" y="48"/>
                    </a:lnTo>
                    <a:lnTo>
                      <a:pt x="105" y="48"/>
                    </a:lnTo>
                    <a:lnTo>
                      <a:pt x="117" y="48"/>
                    </a:lnTo>
                    <a:lnTo>
                      <a:pt x="130" y="48"/>
                    </a:lnTo>
                    <a:lnTo>
                      <a:pt x="144" y="48"/>
                    </a:lnTo>
                    <a:lnTo>
                      <a:pt x="159" y="48"/>
                    </a:lnTo>
                    <a:lnTo>
                      <a:pt x="174" y="48"/>
                    </a:lnTo>
                    <a:lnTo>
                      <a:pt x="189" y="48"/>
                    </a:lnTo>
                    <a:lnTo>
                      <a:pt x="206" y="48"/>
                    </a:lnTo>
                    <a:lnTo>
                      <a:pt x="224" y="48"/>
                    </a:lnTo>
                    <a:lnTo>
                      <a:pt x="241" y="48"/>
                    </a:lnTo>
                    <a:lnTo>
                      <a:pt x="259" y="48"/>
                    </a:lnTo>
                    <a:lnTo>
                      <a:pt x="278" y="48"/>
                    </a:lnTo>
                    <a:lnTo>
                      <a:pt x="297" y="48"/>
                    </a:lnTo>
                    <a:lnTo>
                      <a:pt x="318" y="48"/>
                    </a:lnTo>
                    <a:lnTo>
                      <a:pt x="339" y="48"/>
                    </a:lnTo>
                    <a:lnTo>
                      <a:pt x="360" y="48"/>
                    </a:lnTo>
                    <a:lnTo>
                      <a:pt x="382" y="48"/>
                    </a:lnTo>
                    <a:lnTo>
                      <a:pt x="403" y="48"/>
                    </a:lnTo>
                    <a:lnTo>
                      <a:pt x="427" y="48"/>
                    </a:lnTo>
                    <a:lnTo>
                      <a:pt x="451" y="48"/>
                    </a:lnTo>
                    <a:lnTo>
                      <a:pt x="475" y="48"/>
                    </a:lnTo>
                    <a:lnTo>
                      <a:pt x="500" y="48"/>
                    </a:lnTo>
                    <a:lnTo>
                      <a:pt x="525" y="48"/>
                    </a:lnTo>
                    <a:lnTo>
                      <a:pt x="551" y="48"/>
                    </a:lnTo>
                    <a:lnTo>
                      <a:pt x="577" y="48"/>
                    </a:lnTo>
                    <a:lnTo>
                      <a:pt x="604" y="48"/>
                    </a:lnTo>
                    <a:lnTo>
                      <a:pt x="632" y="48"/>
                    </a:lnTo>
                    <a:lnTo>
                      <a:pt x="660" y="48"/>
                    </a:lnTo>
                    <a:lnTo>
                      <a:pt x="689" y="48"/>
                    </a:lnTo>
                    <a:lnTo>
                      <a:pt x="717" y="48"/>
                    </a:lnTo>
                    <a:lnTo>
                      <a:pt x="747" y="48"/>
                    </a:lnTo>
                    <a:lnTo>
                      <a:pt x="778" y="48"/>
                    </a:lnTo>
                    <a:lnTo>
                      <a:pt x="808" y="48"/>
                    </a:lnTo>
                    <a:lnTo>
                      <a:pt x="839" y="48"/>
                    </a:lnTo>
                    <a:lnTo>
                      <a:pt x="871" y="48"/>
                    </a:lnTo>
                    <a:lnTo>
                      <a:pt x="903" y="48"/>
                    </a:lnTo>
                    <a:lnTo>
                      <a:pt x="936" y="48"/>
                    </a:lnTo>
                    <a:lnTo>
                      <a:pt x="969" y="48"/>
                    </a:lnTo>
                    <a:lnTo>
                      <a:pt x="1003" y="48"/>
                    </a:lnTo>
                    <a:lnTo>
                      <a:pt x="1037" y="48"/>
                    </a:lnTo>
                    <a:lnTo>
                      <a:pt x="1071" y="48"/>
                    </a:lnTo>
                    <a:lnTo>
                      <a:pt x="1106" y="48"/>
                    </a:lnTo>
                    <a:lnTo>
                      <a:pt x="1141" y="48"/>
                    </a:lnTo>
                    <a:lnTo>
                      <a:pt x="1177" y="48"/>
                    </a:lnTo>
                    <a:lnTo>
                      <a:pt x="1213" y="48"/>
                    </a:lnTo>
                    <a:lnTo>
                      <a:pt x="1251" y="48"/>
                    </a:lnTo>
                    <a:lnTo>
                      <a:pt x="1288" y="48"/>
                    </a:lnTo>
                    <a:lnTo>
                      <a:pt x="1325" y="48"/>
                    </a:lnTo>
                    <a:lnTo>
                      <a:pt x="1364" y="48"/>
                    </a:lnTo>
                    <a:lnTo>
                      <a:pt x="1402" y="48"/>
                    </a:lnTo>
                    <a:lnTo>
                      <a:pt x="1441" y="48"/>
                    </a:lnTo>
                    <a:lnTo>
                      <a:pt x="1480" y="48"/>
                    </a:lnTo>
                    <a:lnTo>
                      <a:pt x="1520" y="48"/>
                    </a:lnTo>
                    <a:lnTo>
                      <a:pt x="1560" y="48"/>
                    </a:lnTo>
                    <a:lnTo>
                      <a:pt x="1601" y="48"/>
                    </a:lnTo>
                    <a:lnTo>
                      <a:pt x="1641" y="48"/>
                    </a:lnTo>
                    <a:lnTo>
                      <a:pt x="1683" y="48"/>
                    </a:lnTo>
                    <a:lnTo>
                      <a:pt x="1725" y="48"/>
                    </a:lnTo>
                    <a:lnTo>
                      <a:pt x="1766" y="48"/>
                    </a:lnTo>
                    <a:lnTo>
                      <a:pt x="1808" y="48"/>
                    </a:lnTo>
                    <a:lnTo>
                      <a:pt x="1851" y="48"/>
                    </a:lnTo>
                    <a:lnTo>
                      <a:pt x="1895" y="48"/>
                    </a:lnTo>
                    <a:lnTo>
                      <a:pt x="1938" y="48"/>
                    </a:lnTo>
                    <a:lnTo>
                      <a:pt x="1982" y="48"/>
                    </a:lnTo>
                    <a:lnTo>
                      <a:pt x="2025" y="48"/>
                    </a:lnTo>
                    <a:lnTo>
                      <a:pt x="2070" y="48"/>
                    </a:lnTo>
                    <a:lnTo>
                      <a:pt x="2115" y="48"/>
                    </a:lnTo>
                    <a:lnTo>
                      <a:pt x="2160" y="48"/>
                    </a:lnTo>
                    <a:lnTo>
                      <a:pt x="2205" y="48"/>
                    </a:lnTo>
                    <a:lnTo>
                      <a:pt x="2252" y="48"/>
                    </a:lnTo>
                    <a:lnTo>
                      <a:pt x="2298" y="48"/>
                    </a:lnTo>
                    <a:lnTo>
                      <a:pt x="2344" y="48"/>
                    </a:lnTo>
                    <a:lnTo>
                      <a:pt x="2391" y="48"/>
                    </a:lnTo>
                    <a:lnTo>
                      <a:pt x="2438" y="48"/>
                    </a:lnTo>
                    <a:lnTo>
                      <a:pt x="2485" y="48"/>
                    </a:lnTo>
                    <a:lnTo>
                      <a:pt x="2532" y="48"/>
                    </a:lnTo>
                    <a:lnTo>
                      <a:pt x="2581" y="48"/>
                    </a:lnTo>
                    <a:lnTo>
                      <a:pt x="2628" y="48"/>
                    </a:lnTo>
                    <a:lnTo>
                      <a:pt x="2676" y="48"/>
                    </a:lnTo>
                    <a:lnTo>
                      <a:pt x="2726" y="48"/>
                    </a:lnTo>
                    <a:lnTo>
                      <a:pt x="2774" y="48"/>
                    </a:lnTo>
                    <a:lnTo>
                      <a:pt x="2823" y="48"/>
                    </a:lnTo>
                    <a:lnTo>
                      <a:pt x="2873" y="48"/>
                    </a:lnTo>
                    <a:lnTo>
                      <a:pt x="2922" y="48"/>
                    </a:lnTo>
                    <a:lnTo>
                      <a:pt x="2973" y="48"/>
                    </a:lnTo>
                    <a:lnTo>
                      <a:pt x="3022" y="48"/>
                    </a:lnTo>
                    <a:lnTo>
                      <a:pt x="3072" y="48"/>
                    </a:lnTo>
                    <a:lnTo>
                      <a:pt x="3123" y="48"/>
                    </a:lnTo>
                    <a:lnTo>
                      <a:pt x="3173" y="48"/>
                    </a:lnTo>
                    <a:lnTo>
                      <a:pt x="3225" y="48"/>
                    </a:lnTo>
                    <a:lnTo>
                      <a:pt x="3275" y="48"/>
                    </a:lnTo>
                    <a:lnTo>
                      <a:pt x="3327" y="48"/>
                    </a:lnTo>
                    <a:lnTo>
                      <a:pt x="3379" y="48"/>
                    </a:lnTo>
                    <a:lnTo>
                      <a:pt x="3430" y="48"/>
                    </a:lnTo>
                    <a:lnTo>
                      <a:pt x="3483" y="48"/>
                    </a:lnTo>
                    <a:lnTo>
                      <a:pt x="3534" y="48"/>
                    </a:lnTo>
                    <a:lnTo>
                      <a:pt x="3587" y="48"/>
                    </a:lnTo>
                    <a:lnTo>
                      <a:pt x="3639" y="48"/>
                    </a:lnTo>
                    <a:lnTo>
                      <a:pt x="3691" y="48"/>
                    </a:lnTo>
                    <a:lnTo>
                      <a:pt x="3744" y="48"/>
                    </a:lnTo>
                    <a:lnTo>
                      <a:pt x="3798" y="48"/>
                    </a:lnTo>
                    <a:lnTo>
                      <a:pt x="3850" y="48"/>
                    </a:lnTo>
                    <a:lnTo>
                      <a:pt x="3903" y="48"/>
                    </a:lnTo>
                    <a:lnTo>
                      <a:pt x="3957" y="48"/>
                    </a:lnTo>
                    <a:lnTo>
                      <a:pt x="4011" y="48"/>
                    </a:lnTo>
                    <a:lnTo>
                      <a:pt x="4064" y="48"/>
                    </a:lnTo>
                    <a:lnTo>
                      <a:pt x="4118" y="48"/>
                    </a:lnTo>
                    <a:lnTo>
                      <a:pt x="4172" y="48"/>
                    </a:lnTo>
                    <a:lnTo>
                      <a:pt x="4226" y="48"/>
                    </a:lnTo>
                    <a:lnTo>
                      <a:pt x="4280" y="48"/>
                    </a:lnTo>
                    <a:lnTo>
                      <a:pt x="4333" y="48"/>
                    </a:lnTo>
                    <a:lnTo>
                      <a:pt x="4388" y="48"/>
                    </a:lnTo>
                    <a:lnTo>
                      <a:pt x="4442" y="48"/>
                    </a:lnTo>
                    <a:lnTo>
                      <a:pt x="4497" y="48"/>
                    </a:lnTo>
                    <a:lnTo>
                      <a:pt x="4551" y="48"/>
                    </a:lnTo>
                    <a:lnTo>
                      <a:pt x="4605" y="48"/>
                    </a:lnTo>
                    <a:lnTo>
                      <a:pt x="4660" y="48"/>
                    </a:lnTo>
                    <a:lnTo>
                      <a:pt x="4715" y="48"/>
                    </a:lnTo>
                    <a:lnTo>
                      <a:pt x="4770" y="48"/>
                    </a:lnTo>
                    <a:lnTo>
                      <a:pt x="4825" y="48"/>
                    </a:lnTo>
                    <a:lnTo>
                      <a:pt x="4880" y="48"/>
                    </a:lnTo>
                    <a:lnTo>
                      <a:pt x="4935" y="48"/>
                    </a:lnTo>
                    <a:lnTo>
                      <a:pt x="4990" y="48"/>
                    </a:lnTo>
                    <a:lnTo>
                      <a:pt x="5044" y="48"/>
                    </a:lnTo>
                    <a:lnTo>
                      <a:pt x="5099" y="48"/>
                    </a:lnTo>
                    <a:lnTo>
                      <a:pt x="5154" y="48"/>
                    </a:lnTo>
                    <a:lnTo>
                      <a:pt x="5209" y="48"/>
                    </a:lnTo>
                    <a:lnTo>
                      <a:pt x="5264" y="48"/>
                    </a:lnTo>
                    <a:lnTo>
                      <a:pt x="5319" y="48"/>
                    </a:lnTo>
                    <a:lnTo>
                      <a:pt x="5373" y="48"/>
                    </a:lnTo>
                    <a:lnTo>
                      <a:pt x="5429" y="48"/>
                    </a:lnTo>
                    <a:lnTo>
                      <a:pt x="5483" y="48"/>
                    </a:lnTo>
                    <a:lnTo>
                      <a:pt x="5538" y="48"/>
                    </a:lnTo>
                    <a:lnTo>
                      <a:pt x="5593" y="48"/>
                    </a:lnTo>
                    <a:lnTo>
                      <a:pt x="5648" y="48"/>
                    </a:lnTo>
                    <a:lnTo>
                      <a:pt x="5703" y="48"/>
                    </a:lnTo>
                    <a:lnTo>
                      <a:pt x="5758" y="48"/>
                    </a:lnTo>
                    <a:lnTo>
                      <a:pt x="5813" y="48"/>
                    </a:lnTo>
                    <a:lnTo>
                      <a:pt x="5868" y="48"/>
                    </a:lnTo>
                    <a:lnTo>
                      <a:pt x="5922" y="48"/>
                    </a:lnTo>
                    <a:lnTo>
                      <a:pt x="5977" y="48"/>
                    </a:lnTo>
                    <a:lnTo>
                      <a:pt x="6031" y="48"/>
                    </a:lnTo>
                    <a:lnTo>
                      <a:pt x="6086" y="48"/>
                    </a:lnTo>
                    <a:lnTo>
                      <a:pt x="6141" y="48"/>
                    </a:lnTo>
                    <a:lnTo>
                      <a:pt x="6195" y="48"/>
                    </a:lnTo>
                    <a:lnTo>
                      <a:pt x="6249" y="48"/>
                    </a:lnTo>
                    <a:lnTo>
                      <a:pt x="6303" y="48"/>
                    </a:lnTo>
                    <a:lnTo>
                      <a:pt x="6358" y="48"/>
                    </a:lnTo>
                    <a:lnTo>
                      <a:pt x="6412" y="48"/>
                    </a:lnTo>
                    <a:lnTo>
                      <a:pt x="6466" y="48"/>
                    </a:lnTo>
                    <a:lnTo>
                      <a:pt x="6519" y="48"/>
                    </a:lnTo>
                    <a:lnTo>
                      <a:pt x="6573" y="48"/>
                    </a:lnTo>
                    <a:lnTo>
                      <a:pt x="6627" y="48"/>
                    </a:lnTo>
                    <a:lnTo>
                      <a:pt x="6681" y="48"/>
                    </a:lnTo>
                    <a:lnTo>
                      <a:pt x="6733" y="48"/>
                    </a:lnTo>
                    <a:lnTo>
                      <a:pt x="6787" y="48"/>
                    </a:lnTo>
                    <a:lnTo>
                      <a:pt x="6840" y="48"/>
                    </a:lnTo>
                    <a:lnTo>
                      <a:pt x="6892" y="48"/>
                    </a:lnTo>
                    <a:lnTo>
                      <a:pt x="6945" y="48"/>
                    </a:lnTo>
                    <a:lnTo>
                      <a:pt x="6998" y="48"/>
                    </a:lnTo>
                    <a:lnTo>
                      <a:pt x="7051" y="48"/>
                    </a:lnTo>
                    <a:lnTo>
                      <a:pt x="7103" y="48"/>
                    </a:lnTo>
                    <a:lnTo>
                      <a:pt x="7155" y="48"/>
                    </a:lnTo>
                    <a:lnTo>
                      <a:pt x="7206" y="48"/>
                    </a:lnTo>
                    <a:lnTo>
                      <a:pt x="7258" y="48"/>
                    </a:lnTo>
                    <a:lnTo>
                      <a:pt x="7310" y="48"/>
                    </a:lnTo>
                    <a:lnTo>
                      <a:pt x="7361" y="48"/>
                    </a:lnTo>
                    <a:lnTo>
                      <a:pt x="7413" y="48"/>
                    </a:lnTo>
                    <a:lnTo>
                      <a:pt x="7463" y="48"/>
                    </a:lnTo>
                    <a:lnTo>
                      <a:pt x="7514" y="48"/>
                    </a:lnTo>
                    <a:lnTo>
                      <a:pt x="7565" y="48"/>
                    </a:lnTo>
                    <a:lnTo>
                      <a:pt x="7615" y="48"/>
                    </a:lnTo>
                    <a:lnTo>
                      <a:pt x="7665" y="48"/>
                    </a:lnTo>
                    <a:lnTo>
                      <a:pt x="7714" y="48"/>
                    </a:lnTo>
                    <a:lnTo>
                      <a:pt x="7765" y="48"/>
                    </a:lnTo>
                    <a:lnTo>
                      <a:pt x="7814" y="48"/>
                    </a:lnTo>
                    <a:lnTo>
                      <a:pt x="7863" y="48"/>
                    </a:lnTo>
                    <a:lnTo>
                      <a:pt x="7912" y="48"/>
                    </a:lnTo>
                    <a:lnTo>
                      <a:pt x="7960" y="48"/>
                    </a:lnTo>
                    <a:lnTo>
                      <a:pt x="8009" y="48"/>
                    </a:lnTo>
                    <a:lnTo>
                      <a:pt x="8057" y="48"/>
                    </a:lnTo>
                    <a:lnTo>
                      <a:pt x="8105" y="48"/>
                    </a:lnTo>
                    <a:lnTo>
                      <a:pt x="8152" y="48"/>
                    </a:lnTo>
                    <a:lnTo>
                      <a:pt x="8200" y="48"/>
                    </a:lnTo>
                    <a:lnTo>
                      <a:pt x="8247" y="48"/>
                    </a:lnTo>
                    <a:lnTo>
                      <a:pt x="8293" y="48"/>
                    </a:lnTo>
                    <a:lnTo>
                      <a:pt x="8340" y="48"/>
                    </a:lnTo>
                    <a:lnTo>
                      <a:pt x="8386" y="48"/>
                    </a:lnTo>
                    <a:lnTo>
                      <a:pt x="8431" y="48"/>
                    </a:lnTo>
                    <a:lnTo>
                      <a:pt x="8477" y="48"/>
                    </a:lnTo>
                    <a:lnTo>
                      <a:pt x="8522" y="48"/>
                    </a:lnTo>
                    <a:lnTo>
                      <a:pt x="8567" y="48"/>
                    </a:lnTo>
                    <a:lnTo>
                      <a:pt x="8611" y="48"/>
                    </a:lnTo>
                    <a:lnTo>
                      <a:pt x="8655" y="48"/>
                    </a:lnTo>
                    <a:lnTo>
                      <a:pt x="8699" y="48"/>
                    </a:lnTo>
                    <a:lnTo>
                      <a:pt x="8743" y="48"/>
                    </a:lnTo>
                    <a:lnTo>
                      <a:pt x="8786" y="48"/>
                    </a:lnTo>
                    <a:lnTo>
                      <a:pt x="8828" y="48"/>
                    </a:lnTo>
                    <a:lnTo>
                      <a:pt x="8871" y="48"/>
                    </a:lnTo>
                    <a:lnTo>
                      <a:pt x="8913" y="48"/>
                    </a:lnTo>
                    <a:lnTo>
                      <a:pt x="8955" y="48"/>
                    </a:lnTo>
                    <a:lnTo>
                      <a:pt x="8996" y="48"/>
                    </a:lnTo>
                    <a:lnTo>
                      <a:pt x="9037" y="48"/>
                    </a:lnTo>
                    <a:lnTo>
                      <a:pt x="9077" y="48"/>
                    </a:lnTo>
                    <a:lnTo>
                      <a:pt x="9117" y="48"/>
                    </a:lnTo>
                    <a:lnTo>
                      <a:pt x="9158" y="48"/>
                    </a:lnTo>
                    <a:lnTo>
                      <a:pt x="9196" y="48"/>
                    </a:lnTo>
                    <a:lnTo>
                      <a:pt x="9235" y="48"/>
                    </a:lnTo>
                    <a:lnTo>
                      <a:pt x="9274" y="48"/>
                    </a:lnTo>
                    <a:lnTo>
                      <a:pt x="9312" y="48"/>
                    </a:lnTo>
                    <a:lnTo>
                      <a:pt x="9350" y="48"/>
                    </a:lnTo>
                    <a:lnTo>
                      <a:pt x="9387" y="48"/>
                    </a:lnTo>
                    <a:lnTo>
                      <a:pt x="9423" y="48"/>
                    </a:lnTo>
                    <a:lnTo>
                      <a:pt x="9459" y="48"/>
                    </a:lnTo>
                    <a:lnTo>
                      <a:pt x="9496" y="48"/>
                    </a:lnTo>
                    <a:lnTo>
                      <a:pt x="9531" y="48"/>
                    </a:lnTo>
                    <a:lnTo>
                      <a:pt x="9566" y="48"/>
                    </a:lnTo>
                    <a:lnTo>
                      <a:pt x="9601" y="48"/>
                    </a:lnTo>
                    <a:lnTo>
                      <a:pt x="9635" y="48"/>
                    </a:lnTo>
                    <a:lnTo>
                      <a:pt x="9668" y="48"/>
                    </a:lnTo>
                    <a:lnTo>
                      <a:pt x="9702" y="48"/>
                    </a:lnTo>
                    <a:lnTo>
                      <a:pt x="9734" y="48"/>
                    </a:lnTo>
                    <a:lnTo>
                      <a:pt x="9767" y="48"/>
                    </a:lnTo>
                    <a:lnTo>
                      <a:pt x="9797" y="48"/>
                    </a:lnTo>
                    <a:lnTo>
                      <a:pt x="9829" y="48"/>
                    </a:lnTo>
                    <a:lnTo>
                      <a:pt x="9860" y="48"/>
                    </a:lnTo>
                    <a:lnTo>
                      <a:pt x="9890" y="48"/>
                    </a:lnTo>
                    <a:lnTo>
                      <a:pt x="9919" y="48"/>
                    </a:lnTo>
                    <a:lnTo>
                      <a:pt x="9949" y="48"/>
                    </a:lnTo>
                    <a:lnTo>
                      <a:pt x="9977" y="48"/>
                    </a:lnTo>
                    <a:lnTo>
                      <a:pt x="10005" y="48"/>
                    </a:lnTo>
                    <a:lnTo>
                      <a:pt x="10033" y="48"/>
                    </a:lnTo>
                    <a:lnTo>
                      <a:pt x="10060" y="48"/>
                    </a:lnTo>
                    <a:lnTo>
                      <a:pt x="10086" y="48"/>
                    </a:lnTo>
                    <a:lnTo>
                      <a:pt x="10112" y="48"/>
                    </a:lnTo>
                    <a:lnTo>
                      <a:pt x="10138" y="48"/>
                    </a:lnTo>
                    <a:lnTo>
                      <a:pt x="10163" y="48"/>
                    </a:lnTo>
                    <a:lnTo>
                      <a:pt x="10187" y="48"/>
                    </a:lnTo>
                    <a:lnTo>
                      <a:pt x="10210" y="48"/>
                    </a:lnTo>
                    <a:lnTo>
                      <a:pt x="10233" y="48"/>
                    </a:lnTo>
                    <a:lnTo>
                      <a:pt x="10256" y="48"/>
                    </a:lnTo>
                    <a:lnTo>
                      <a:pt x="10278" y="48"/>
                    </a:lnTo>
                    <a:lnTo>
                      <a:pt x="10299" y="48"/>
                    </a:lnTo>
                    <a:lnTo>
                      <a:pt x="10320" y="48"/>
                    </a:lnTo>
                    <a:lnTo>
                      <a:pt x="10339" y="48"/>
                    </a:lnTo>
                    <a:lnTo>
                      <a:pt x="10359" y="48"/>
                    </a:lnTo>
                    <a:lnTo>
                      <a:pt x="10378" y="48"/>
                    </a:lnTo>
                    <a:lnTo>
                      <a:pt x="10397" y="48"/>
                    </a:lnTo>
                    <a:lnTo>
                      <a:pt x="10414" y="48"/>
                    </a:lnTo>
                    <a:lnTo>
                      <a:pt x="10431" y="48"/>
                    </a:lnTo>
                    <a:lnTo>
                      <a:pt x="10447" y="48"/>
                    </a:lnTo>
                    <a:lnTo>
                      <a:pt x="10463" y="48"/>
                    </a:lnTo>
                    <a:lnTo>
                      <a:pt x="10479" y="48"/>
                    </a:lnTo>
                    <a:lnTo>
                      <a:pt x="10493" y="48"/>
                    </a:lnTo>
                    <a:lnTo>
                      <a:pt x="10506" y="48"/>
                    </a:lnTo>
                    <a:lnTo>
                      <a:pt x="10519" y="48"/>
                    </a:lnTo>
                    <a:lnTo>
                      <a:pt x="10533" y="48"/>
                    </a:lnTo>
                    <a:lnTo>
                      <a:pt x="10544" y="48"/>
                    </a:lnTo>
                    <a:lnTo>
                      <a:pt x="10556" y="48"/>
                    </a:lnTo>
                    <a:lnTo>
                      <a:pt x="10566" y="48"/>
                    </a:lnTo>
                    <a:lnTo>
                      <a:pt x="10575" y="48"/>
                    </a:lnTo>
                    <a:lnTo>
                      <a:pt x="10584" y="48"/>
                    </a:lnTo>
                    <a:lnTo>
                      <a:pt x="10593" y="48"/>
                    </a:lnTo>
                    <a:lnTo>
                      <a:pt x="10601" y="48"/>
                    </a:lnTo>
                    <a:lnTo>
                      <a:pt x="10607" y="48"/>
                    </a:lnTo>
                    <a:lnTo>
                      <a:pt x="10614" y="48"/>
                    </a:lnTo>
                    <a:lnTo>
                      <a:pt x="10619" y="48"/>
                    </a:lnTo>
                    <a:lnTo>
                      <a:pt x="10624" y="48"/>
                    </a:lnTo>
                    <a:lnTo>
                      <a:pt x="10628" y="48"/>
                    </a:lnTo>
                    <a:lnTo>
                      <a:pt x="10631" y="48"/>
                    </a:lnTo>
                    <a:lnTo>
                      <a:pt x="10635" y="48"/>
                    </a:lnTo>
                    <a:lnTo>
                      <a:pt x="10636" y="48"/>
                    </a:lnTo>
                    <a:lnTo>
                      <a:pt x="10637" y="48"/>
                    </a:lnTo>
                    <a:lnTo>
                      <a:pt x="10638" y="48"/>
                    </a:lnTo>
                    <a:lnTo>
                      <a:pt x="10639" y="48"/>
                    </a:lnTo>
                    <a:lnTo>
                      <a:pt x="10641" y="48"/>
                    </a:lnTo>
                    <a:lnTo>
                      <a:pt x="10642" y="48"/>
                    </a:lnTo>
                    <a:lnTo>
                      <a:pt x="10641" y="32"/>
                    </a:lnTo>
                    <a:lnTo>
                      <a:pt x="10641" y="16"/>
                    </a:lnTo>
                    <a:lnTo>
                      <a:pt x="10641" y="0"/>
                    </a:lnTo>
                  </a:path>
                </a:pathLst>
              </a:custGeom>
              <a:solidFill>
                <a:srgbClr val="0000FF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pic>
            <p:nvPicPr>
              <p:cNvPr id="12" name="Picture 3">
                <a:extLst>
                  <a:ext uri="{FF2B5EF4-FFF2-40B4-BE49-F238E27FC236}">
                    <a16:creationId xmlns:a16="http://schemas.microsoft.com/office/drawing/2014/main" id="{D378B255-9332-4BB8-B57C-60A47242817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8679" y="6367699"/>
                <a:ext cx="1724025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" name="Picture 9" descr="A close up of a logo&#10;&#10;Description automatically generated">
              <a:extLst>
                <a:ext uri="{FF2B5EF4-FFF2-40B4-BE49-F238E27FC236}">
                  <a16:creationId xmlns:a16="http://schemas.microsoft.com/office/drawing/2014/main" id="{F44DDA6D-A43E-4E1E-A4D0-5CCA1F8994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3105" y="4368331"/>
              <a:ext cx="3075040" cy="34290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5E005B-E160-41A0-8DC3-5D4F8B6DF9DD}"/>
              </a:ext>
            </a:extLst>
          </p:cNvPr>
          <p:cNvGrpSpPr/>
          <p:nvPr/>
        </p:nvGrpSpPr>
        <p:grpSpPr>
          <a:xfrm>
            <a:off x="306977" y="1121063"/>
            <a:ext cx="7982319" cy="1986544"/>
            <a:chOff x="111286" y="1253433"/>
            <a:chExt cx="7982319" cy="1986544"/>
          </a:xfrm>
        </p:grpSpPr>
        <p:pic>
          <p:nvPicPr>
            <p:cNvPr id="5" name="Picture 7">
              <a:extLst>
                <a:ext uri="{FF2B5EF4-FFF2-40B4-BE49-F238E27FC236}">
                  <a16:creationId xmlns:a16="http://schemas.microsoft.com/office/drawing/2014/main" id="{CDBE7A47-EB9D-434F-AFCC-5D2E8FA9B5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1529" y="1253433"/>
              <a:ext cx="1952076" cy="1655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Content Placeholder 2">
              <a:extLst>
                <a:ext uri="{FF2B5EF4-FFF2-40B4-BE49-F238E27FC236}">
                  <a16:creationId xmlns:a16="http://schemas.microsoft.com/office/drawing/2014/main" id="{97B05ECE-A83E-47DB-A5DA-B1ADA8F2C83D}"/>
                </a:ext>
              </a:extLst>
            </p:cNvPr>
            <p:cNvSpPr txBox="1">
              <a:spLocks/>
            </p:cNvSpPr>
            <p:nvPr/>
          </p:nvSpPr>
          <p:spPr>
            <a:xfrm>
              <a:off x="111286" y="2014624"/>
              <a:ext cx="6324600" cy="122535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/>
                <a:t>Halbach type Permanent Magnets (PM)</a:t>
              </a:r>
            </a:p>
            <a:p>
              <a:r>
                <a:rPr lang="en-US" sz="2800" dirty="0"/>
                <a:t>Correctors around the PM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B8340D2-34DB-4D36-BE13-243C9BD79175}"/>
              </a:ext>
            </a:extLst>
          </p:cNvPr>
          <p:cNvGrpSpPr/>
          <p:nvPr/>
        </p:nvGrpSpPr>
        <p:grpSpPr>
          <a:xfrm>
            <a:off x="137867" y="2908900"/>
            <a:ext cx="7927039" cy="1287268"/>
            <a:chOff x="137867" y="2908900"/>
            <a:chExt cx="7927039" cy="128726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C2382F2-2C27-4625-8CD0-50411D7FC3C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33594" y="2908900"/>
              <a:ext cx="2431312" cy="1287268"/>
            </a:xfrm>
            <a:prstGeom prst="rect">
              <a:avLst/>
            </a:prstGeom>
          </p:spPr>
        </p:pic>
        <p:sp>
          <p:nvSpPr>
            <p:cNvPr id="14" name="Content Placeholder 2">
              <a:extLst>
                <a:ext uri="{FF2B5EF4-FFF2-40B4-BE49-F238E27FC236}">
                  <a16:creationId xmlns:a16="http://schemas.microsoft.com/office/drawing/2014/main" id="{11567D76-2020-487B-ACBB-5DD2503ADD39}"/>
                </a:ext>
              </a:extLst>
            </p:cNvPr>
            <p:cNvSpPr txBox="1">
              <a:spLocks/>
            </p:cNvSpPr>
            <p:nvPr/>
          </p:nvSpPr>
          <p:spPr>
            <a:xfrm>
              <a:off x="137867" y="3373319"/>
              <a:ext cx="5606497" cy="76834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/>
                <a:t>Wedges of variable </a:t>
              </a:r>
              <a:r>
                <a:rPr lang="en-US" sz="2800" dirty="0">
                  <a:sym typeface="Symbol" panose="05050102010706020507" pitchFamily="18" charset="2"/>
                </a:rPr>
                <a:t></a:t>
              </a:r>
              <a:r>
                <a:rPr lang="en-US" sz="2800" dirty="0"/>
                <a:t>R (S. Brooks)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45A79CD-A235-4714-A357-FADF73ABF6FC}"/>
              </a:ext>
            </a:extLst>
          </p:cNvPr>
          <p:cNvGrpSpPr/>
          <p:nvPr/>
        </p:nvGrpSpPr>
        <p:grpSpPr>
          <a:xfrm>
            <a:off x="356596" y="4352420"/>
            <a:ext cx="8210107" cy="1956305"/>
            <a:chOff x="356596" y="4352420"/>
            <a:chExt cx="8210107" cy="195630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198966E-0878-4EEC-B0B6-21BFD22EE0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4352420"/>
              <a:ext cx="2242103" cy="1956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Content Placeholder 2">
              <a:extLst>
                <a:ext uri="{FF2B5EF4-FFF2-40B4-BE49-F238E27FC236}">
                  <a16:creationId xmlns:a16="http://schemas.microsoft.com/office/drawing/2014/main" id="{293390FB-0963-4921-BCDB-2364BD0C4473}"/>
                </a:ext>
              </a:extLst>
            </p:cNvPr>
            <p:cNvSpPr txBox="1">
              <a:spLocks/>
            </p:cNvSpPr>
            <p:nvPr/>
          </p:nvSpPr>
          <p:spPr>
            <a:xfrm>
              <a:off x="356596" y="4727592"/>
              <a:ext cx="5454097" cy="125104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/>
                <a:t>Correction of Harmonics using </a:t>
              </a:r>
            </a:p>
            <a:p>
              <a:pPr marL="0" indent="0">
                <a:buNone/>
              </a:pPr>
              <a:r>
                <a:rPr lang="en-US" sz="2800" dirty="0"/>
                <a:t>     wires with high permeability (</a:t>
              </a:r>
              <a:r>
                <a:rPr lang="en-US" sz="2800" dirty="0">
                  <a:sym typeface="Symbol" panose="05050102010706020507" pitchFamily="18" charset="2"/>
                </a:rPr>
                <a:t>)</a:t>
              </a:r>
              <a:endParaRPr 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6675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CB5A6-6BCD-4D10-9D09-B1B8313A8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74638"/>
            <a:ext cx="8686800" cy="482761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Some advantage of using PM for the FFA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4DBB10-06FB-4E1F-866C-F6679A53D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58000" y="6372681"/>
            <a:ext cx="2133600" cy="365125"/>
          </a:xfrm>
        </p:spPr>
        <p:txBody>
          <a:bodyPr/>
          <a:lstStyle/>
          <a:p>
            <a:fld id="{B74A672C-86B4-4FE3-9748-BB707B239E8B}" type="slidenum">
              <a:rPr lang="en-US" smtClean="0"/>
              <a:t>8</a:t>
            </a:fld>
            <a:r>
              <a:rPr lang="en-US" dirty="0"/>
              <a:t>/11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7DF6BF8-72B1-4C77-853E-537971807237}"/>
              </a:ext>
            </a:extLst>
          </p:cNvPr>
          <p:cNvSpPr txBox="1">
            <a:spLocks/>
          </p:cNvSpPr>
          <p:nvPr/>
        </p:nvSpPr>
        <p:spPr>
          <a:xfrm>
            <a:off x="41311" y="5387313"/>
            <a:ext cx="5223244" cy="65628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NO Cross talk between magnets (</a:t>
            </a:r>
            <a:r>
              <a:rPr lang="en-US" sz="2400" dirty="0">
                <a:sym typeface="Symbol" panose="05050102010706020507" pitchFamily="18" charset="2"/>
              </a:rPr>
              <a:t>~1.0)</a:t>
            </a:r>
            <a:r>
              <a:rPr lang="en-US" sz="2400" dirty="0"/>
              <a:t> 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C6E695B-78AC-4E9B-A83C-98D51F04F2EA}"/>
              </a:ext>
            </a:extLst>
          </p:cNvPr>
          <p:cNvGrpSpPr/>
          <p:nvPr/>
        </p:nvGrpSpPr>
        <p:grpSpPr>
          <a:xfrm>
            <a:off x="182526" y="904967"/>
            <a:ext cx="8649585" cy="2136568"/>
            <a:chOff x="182526" y="904967"/>
            <a:chExt cx="8649585" cy="2136568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D7914C79-0717-4BA6-A45E-C576794BD7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8786" y="904967"/>
              <a:ext cx="3353325" cy="2136568"/>
            </a:xfrm>
            <a:prstGeom prst="rect">
              <a:avLst/>
            </a:prstGeom>
          </p:spPr>
        </p:pic>
        <p:sp>
          <p:nvSpPr>
            <p:cNvPr id="28" name="Content Placeholder 2">
              <a:extLst>
                <a:ext uri="{FF2B5EF4-FFF2-40B4-BE49-F238E27FC236}">
                  <a16:creationId xmlns:a16="http://schemas.microsoft.com/office/drawing/2014/main" id="{A780AB02-9105-4C80-90AB-9EE89371563F}"/>
                </a:ext>
              </a:extLst>
            </p:cNvPr>
            <p:cNvSpPr txBox="1">
              <a:spLocks/>
            </p:cNvSpPr>
            <p:nvPr/>
          </p:nvSpPr>
          <p:spPr>
            <a:xfrm>
              <a:off x="182526" y="1398273"/>
              <a:ext cx="4007948" cy="58794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dirty="0"/>
                <a:t>PM are Small size magnets</a:t>
              </a:r>
            </a:p>
          </p:txBody>
        </p:sp>
      </p:grp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7E16FE3E-E58C-429D-9373-EA772F445C56}"/>
              </a:ext>
            </a:extLst>
          </p:cNvPr>
          <p:cNvSpPr txBox="1">
            <a:spLocks/>
          </p:cNvSpPr>
          <p:nvPr/>
        </p:nvSpPr>
        <p:spPr>
          <a:xfrm>
            <a:off x="152400" y="2093074"/>
            <a:ext cx="5181600" cy="5879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Strong fields with NO power supplies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15A68D2-D9FD-443E-8091-6A70E19B5B93}"/>
              </a:ext>
            </a:extLst>
          </p:cNvPr>
          <p:cNvGrpSpPr/>
          <p:nvPr/>
        </p:nvGrpSpPr>
        <p:grpSpPr>
          <a:xfrm>
            <a:off x="110756" y="2859477"/>
            <a:ext cx="8721355" cy="2296803"/>
            <a:chOff x="110756" y="2859477"/>
            <a:chExt cx="8721355" cy="2296803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034E470-49F2-4C8D-A313-DF2DDDE20904}"/>
                </a:ext>
              </a:extLst>
            </p:cNvPr>
            <p:cNvGrpSpPr/>
            <p:nvPr/>
          </p:nvGrpSpPr>
          <p:grpSpPr>
            <a:xfrm>
              <a:off x="5083553" y="3016972"/>
              <a:ext cx="3748558" cy="2139308"/>
              <a:chOff x="3105123" y="3038795"/>
              <a:chExt cx="3748558" cy="2139308"/>
            </a:xfrm>
          </p:grpSpPr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B74FFB23-006B-416B-B018-818ECAA149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172" t="13852" r="807" b="39011"/>
              <a:stretch/>
            </p:blipFill>
            <p:spPr>
              <a:xfrm>
                <a:off x="3105123" y="3041535"/>
                <a:ext cx="2373663" cy="213656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AA465D1-15EF-4DCA-999C-87BF57566B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50872" y="3038795"/>
                <a:ext cx="1202809" cy="2136568"/>
              </a:xfrm>
              <a:prstGeom prst="rect">
                <a:avLst/>
              </a:prstGeom>
            </p:spPr>
          </p:pic>
        </p:grpSp>
        <p:sp>
          <p:nvSpPr>
            <p:cNvPr id="38" name="Content Placeholder 2">
              <a:extLst>
                <a:ext uri="{FF2B5EF4-FFF2-40B4-BE49-F238E27FC236}">
                  <a16:creationId xmlns:a16="http://schemas.microsoft.com/office/drawing/2014/main" id="{ADDE5DCA-D7F6-4CC3-AD7F-0F23B01A5F98}"/>
                </a:ext>
              </a:extLst>
            </p:cNvPr>
            <p:cNvSpPr txBox="1">
              <a:spLocks/>
            </p:cNvSpPr>
            <p:nvPr/>
          </p:nvSpPr>
          <p:spPr>
            <a:xfrm>
              <a:off x="110756" y="2859477"/>
              <a:ext cx="3124200" cy="48276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dirty="0"/>
                <a:t>Accepts correctors</a:t>
              </a:r>
            </a:p>
          </p:txBody>
        </p:sp>
      </p:grp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89017882-F38F-46A0-A2C1-2FBC42560E55}"/>
              </a:ext>
            </a:extLst>
          </p:cNvPr>
          <p:cNvSpPr txBox="1">
            <a:spLocks/>
          </p:cNvSpPr>
          <p:nvPr/>
        </p:nvSpPr>
        <p:spPr>
          <a:xfrm>
            <a:off x="43036" y="4043867"/>
            <a:ext cx="4191394" cy="482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Low cost vs. electromagnets. 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8636E94-4C95-4162-93C4-AAD9C7A45046}"/>
              </a:ext>
            </a:extLst>
          </p:cNvPr>
          <p:cNvGrpSpPr/>
          <p:nvPr/>
        </p:nvGrpSpPr>
        <p:grpSpPr>
          <a:xfrm>
            <a:off x="110756" y="6285208"/>
            <a:ext cx="8228410" cy="481436"/>
            <a:chOff x="318690" y="6172203"/>
            <a:chExt cx="8228410" cy="481436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2CFCB28D-66C6-4DC4-A736-6AAAE672A4D1}"/>
                </a:ext>
              </a:extLst>
            </p:cNvPr>
            <p:cNvGrpSpPr/>
            <p:nvPr/>
          </p:nvGrpSpPr>
          <p:grpSpPr>
            <a:xfrm>
              <a:off x="318690" y="6172203"/>
              <a:ext cx="8228410" cy="447725"/>
              <a:chOff x="308679" y="6227933"/>
              <a:chExt cx="10971213" cy="596966"/>
            </a:xfrm>
          </p:grpSpPr>
          <p:sp>
            <p:nvSpPr>
              <p:cNvPr id="45" name="Freeform 2461">
                <a:extLst>
                  <a:ext uri="{FF2B5EF4-FFF2-40B4-BE49-F238E27FC236}">
                    <a16:creationId xmlns:a16="http://schemas.microsoft.com/office/drawing/2014/main" id="{E571144C-BA2C-4233-AED8-DE74C679FD8E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08679" y="6227933"/>
                <a:ext cx="10971213" cy="46038"/>
              </a:xfrm>
              <a:custGeom>
                <a:avLst/>
                <a:gdLst>
                  <a:gd name="T0" fmla="*/ 1327 w 10642"/>
                  <a:gd name="T1" fmla="*/ 0 h 48"/>
                  <a:gd name="T2" fmla="*/ 1314 w 10642"/>
                  <a:gd name="T3" fmla="*/ 0 h 48"/>
                  <a:gd name="T4" fmla="*/ 1293 w 10642"/>
                  <a:gd name="T5" fmla="*/ 0 h 48"/>
                  <a:gd name="T6" fmla="*/ 1265 w 10642"/>
                  <a:gd name="T7" fmla="*/ 0 h 48"/>
                  <a:gd name="T8" fmla="*/ 1229 w 10642"/>
                  <a:gd name="T9" fmla="*/ 0 h 48"/>
                  <a:gd name="T10" fmla="*/ 1188 w 10642"/>
                  <a:gd name="T11" fmla="*/ 0 h 48"/>
                  <a:gd name="T12" fmla="*/ 1140 w 10642"/>
                  <a:gd name="T13" fmla="*/ 0 h 48"/>
                  <a:gd name="T14" fmla="*/ 1088 w 10642"/>
                  <a:gd name="T15" fmla="*/ 0 h 48"/>
                  <a:gd name="T16" fmla="*/ 1032 w 10642"/>
                  <a:gd name="T17" fmla="*/ 0 h 48"/>
                  <a:gd name="T18" fmla="*/ 971 w 10642"/>
                  <a:gd name="T19" fmla="*/ 0 h 48"/>
                  <a:gd name="T20" fmla="*/ 908 w 10642"/>
                  <a:gd name="T21" fmla="*/ 0 h 48"/>
                  <a:gd name="T22" fmla="*/ 842 w 10642"/>
                  <a:gd name="T23" fmla="*/ 0 h 48"/>
                  <a:gd name="T24" fmla="*/ 775 w 10642"/>
                  <a:gd name="T25" fmla="*/ 0 h 48"/>
                  <a:gd name="T26" fmla="*/ 707 w 10642"/>
                  <a:gd name="T27" fmla="*/ 0 h 48"/>
                  <a:gd name="T28" fmla="*/ 638 w 10642"/>
                  <a:gd name="T29" fmla="*/ 0 h 48"/>
                  <a:gd name="T30" fmla="*/ 570 w 10642"/>
                  <a:gd name="T31" fmla="*/ 0 h 48"/>
                  <a:gd name="T32" fmla="*/ 502 w 10642"/>
                  <a:gd name="T33" fmla="*/ 0 h 48"/>
                  <a:gd name="T34" fmla="*/ 436 w 10642"/>
                  <a:gd name="T35" fmla="*/ 0 h 48"/>
                  <a:gd name="T36" fmla="*/ 372 w 10642"/>
                  <a:gd name="T37" fmla="*/ 0 h 48"/>
                  <a:gd name="T38" fmla="*/ 311 w 10642"/>
                  <a:gd name="T39" fmla="*/ 0 h 48"/>
                  <a:gd name="T40" fmla="*/ 254 w 10642"/>
                  <a:gd name="T41" fmla="*/ 0 h 48"/>
                  <a:gd name="T42" fmla="*/ 201 w 10642"/>
                  <a:gd name="T43" fmla="*/ 0 h 48"/>
                  <a:gd name="T44" fmla="*/ 152 w 10642"/>
                  <a:gd name="T45" fmla="*/ 0 h 48"/>
                  <a:gd name="T46" fmla="*/ 109 w 10642"/>
                  <a:gd name="T47" fmla="*/ 0 h 48"/>
                  <a:gd name="T48" fmla="*/ 73 w 10642"/>
                  <a:gd name="T49" fmla="*/ 0 h 48"/>
                  <a:gd name="T50" fmla="*/ 43 w 10642"/>
                  <a:gd name="T51" fmla="*/ 0 h 48"/>
                  <a:gd name="T52" fmla="*/ 20 w 10642"/>
                  <a:gd name="T53" fmla="*/ 0 h 48"/>
                  <a:gd name="T54" fmla="*/ 6 w 10642"/>
                  <a:gd name="T55" fmla="*/ 0 h 48"/>
                  <a:gd name="T56" fmla="*/ 0 w 10642"/>
                  <a:gd name="T57" fmla="*/ 0 h 48"/>
                  <a:gd name="T58" fmla="*/ 2 w 10642"/>
                  <a:gd name="T59" fmla="*/ 6 h 48"/>
                  <a:gd name="T60" fmla="*/ 12 w 10642"/>
                  <a:gd name="T61" fmla="*/ 6 h 48"/>
                  <a:gd name="T62" fmla="*/ 31 w 10642"/>
                  <a:gd name="T63" fmla="*/ 6 h 48"/>
                  <a:gd name="T64" fmla="*/ 57 w 10642"/>
                  <a:gd name="T65" fmla="*/ 6 h 48"/>
                  <a:gd name="T66" fmla="*/ 90 w 10642"/>
                  <a:gd name="T67" fmla="*/ 6 h 48"/>
                  <a:gd name="T68" fmla="*/ 130 w 10642"/>
                  <a:gd name="T69" fmla="*/ 6 h 48"/>
                  <a:gd name="T70" fmla="*/ 176 w 10642"/>
                  <a:gd name="T71" fmla="*/ 6 h 48"/>
                  <a:gd name="T72" fmla="*/ 226 w 10642"/>
                  <a:gd name="T73" fmla="*/ 6 h 48"/>
                  <a:gd name="T74" fmla="*/ 282 w 10642"/>
                  <a:gd name="T75" fmla="*/ 6 h 48"/>
                  <a:gd name="T76" fmla="*/ 341 w 10642"/>
                  <a:gd name="T77" fmla="*/ 6 h 48"/>
                  <a:gd name="T78" fmla="*/ 404 w 10642"/>
                  <a:gd name="T79" fmla="*/ 6 h 48"/>
                  <a:gd name="T80" fmla="*/ 468 w 10642"/>
                  <a:gd name="T81" fmla="*/ 6 h 48"/>
                  <a:gd name="T82" fmla="*/ 535 w 10642"/>
                  <a:gd name="T83" fmla="*/ 6 h 48"/>
                  <a:gd name="T84" fmla="*/ 604 w 10642"/>
                  <a:gd name="T85" fmla="*/ 6 h 48"/>
                  <a:gd name="T86" fmla="*/ 672 w 10642"/>
                  <a:gd name="T87" fmla="*/ 6 h 48"/>
                  <a:gd name="T88" fmla="*/ 741 w 10642"/>
                  <a:gd name="T89" fmla="*/ 6 h 48"/>
                  <a:gd name="T90" fmla="*/ 809 w 10642"/>
                  <a:gd name="T91" fmla="*/ 6 h 48"/>
                  <a:gd name="T92" fmla="*/ 875 w 10642"/>
                  <a:gd name="T93" fmla="*/ 6 h 48"/>
                  <a:gd name="T94" fmla="*/ 940 w 10642"/>
                  <a:gd name="T95" fmla="*/ 6 h 48"/>
                  <a:gd name="T96" fmla="*/ 1002 w 10642"/>
                  <a:gd name="T97" fmla="*/ 6 h 48"/>
                  <a:gd name="T98" fmla="*/ 1060 w 10642"/>
                  <a:gd name="T99" fmla="*/ 6 h 48"/>
                  <a:gd name="T100" fmla="*/ 1115 w 10642"/>
                  <a:gd name="T101" fmla="*/ 6 h 48"/>
                  <a:gd name="T102" fmla="*/ 1164 w 10642"/>
                  <a:gd name="T103" fmla="*/ 6 h 48"/>
                  <a:gd name="T104" fmla="*/ 1209 w 10642"/>
                  <a:gd name="T105" fmla="*/ 6 h 48"/>
                  <a:gd name="T106" fmla="*/ 1248 w 10642"/>
                  <a:gd name="T107" fmla="*/ 6 h 48"/>
                  <a:gd name="T108" fmla="*/ 1280 w 10642"/>
                  <a:gd name="T109" fmla="*/ 6 h 48"/>
                  <a:gd name="T110" fmla="*/ 1304 w 10642"/>
                  <a:gd name="T111" fmla="*/ 6 h 48"/>
                  <a:gd name="T112" fmla="*/ 1321 w 10642"/>
                  <a:gd name="T113" fmla="*/ 6 h 48"/>
                  <a:gd name="T114" fmla="*/ 1329 w 10642"/>
                  <a:gd name="T115" fmla="*/ 6 h 48"/>
                  <a:gd name="T116" fmla="*/ 1331 w 10642"/>
                  <a:gd name="T117" fmla="*/ 4 h 4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0642" h="48">
                    <a:moveTo>
                      <a:pt x="10641" y="0"/>
                    </a:moveTo>
                    <a:lnTo>
                      <a:pt x="10641" y="0"/>
                    </a:lnTo>
                    <a:lnTo>
                      <a:pt x="10640" y="0"/>
                    </a:lnTo>
                    <a:lnTo>
                      <a:pt x="10638" y="0"/>
                    </a:lnTo>
                    <a:lnTo>
                      <a:pt x="10636" y="0"/>
                    </a:lnTo>
                    <a:lnTo>
                      <a:pt x="10632" y="0"/>
                    </a:lnTo>
                    <a:lnTo>
                      <a:pt x="10628" y="0"/>
                    </a:lnTo>
                    <a:lnTo>
                      <a:pt x="10623" y="0"/>
                    </a:lnTo>
                    <a:lnTo>
                      <a:pt x="10617" y="0"/>
                    </a:lnTo>
                    <a:lnTo>
                      <a:pt x="10612" y="0"/>
                    </a:lnTo>
                    <a:lnTo>
                      <a:pt x="10604" y="0"/>
                    </a:lnTo>
                    <a:lnTo>
                      <a:pt x="10596" y="0"/>
                    </a:lnTo>
                    <a:lnTo>
                      <a:pt x="10589" y="0"/>
                    </a:lnTo>
                    <a:lnTo>
                      <a:pt x="10579" y="0"/>
                    </a:lnTo>
                    <a:lnTo>
                      <a:pt x="10570" y="0"/>
                    </a:lnTo>
                    <a:lnTo>
                      <a:pt x="10559" y="0"/>
                    </a:lnTo>
                    <a:lnTo>
                      <a:pt x="10548" y="0"/>
                    </a:lnTo>
                    <a:lnTo>
                      <a:pt x="10536" y="0"/>
                    </a:lnTo>
                    <a:lnTo>
                      <a:pt x="10524" y="0"/>
                    </a:lnTo>
                    <a:lnTo>
                      <a:pt x="10511" y="0"/>
                    </a:lnTo>
                    <a:lnTo>
                      <a:pt x="10496" y="0"/>
                    </a:lnTo>
                    <a:lnTo>
                      <a:pt x="10482" y="0"/>
                    </a:lnTo>
                    <a:lnTo>
                      <a:pt x="10467" y="0"/>
                    </a:lnTo>
                    <a:lnTo>
                      <a:pt x="10451" y="0"/>
                    </a:lnTo>
                    <a:lnTo>
                      <a:pt x="10435" y="0"/>
                    </a:lnTo>
                    <a:lnTo>
                      <a:pt x="10417" y="0"/>
                    </a:lnTo>
                    <a:lnTo>
                      <a:pt x="10400" y="0"/>
                    </a:lnTo>
                    <a:lnTo>
                      <a:pt x="10382" y="0"/>
                    </a:lnTo>
                    <a:lnTo>
                      <a:pt x="10363" y="0"/>
                    </a:lnTo>
                    <a:lnTo>
                      <a:pt x="10344" y="0"/>
                    </a:lnTo>
                    <a:lnTo>
                      <a:pt x="10323" y="0"/>
                    </a:lnTo>
                    <a:lnTo>
                      <a:pt x="10302" y="0"/>
                    </a:lnTo>
                    <a:lnTo>
                      <a:pt x="10281" y="0"/>
                    </a:lnTo>
                    <a:lnTo>
                      <a:pt x="10259" y="0"/>
                    </a:lnTo>
                    <a:lnTo>
                      <a:pt x="10236" y="0"/>
                    </a:lnTo>
                    <a:lnTo>
                      <a:pt x="10213" y="0"/>
                    </a:lnTo>
                    <a:lnTo>
                      <a:pt x="10190" y="0"/>
                    </a:lnTo>
                    <a:lnTo>
                      <a:pt x="10166" y="0"/>
                    </a:lnTo>
                    <a:lnTo>
                      <a:pt x="10141" y="0"/>
                    </a:lnTo>
                    <a:lnTo>
                      <a:pt x="10116" y="0"/>
                    </a:lnTo>
                    <a:lnTo>
                      <a:pt x="10090" y="0"/>
                    </a:lnTo>
                    <a:lnTo>
                      <a:pt x="10063" y="0"/>
                    </a:lnTo>
                    <a:lnTo>
                      <a:pt x="10037" y="0"/>
                    </a:lnTo>
                    <a:lnTo>
                      <a:pt x="10009" y="0"/>
                    </a:lnTo>
                    <a:lnTo>
                      <a:pt x="9981" y="0"/>
                    </a:lnTo>
                    <a:lnTo>
                      <a:pt x="9952" y="0"/>
                    </a:lnTo>
                    <a:lnTo>
                      <a:pt x="9924" y="0"/>
                    </a:lnTo>
                    <a:lnTo>
                      <a:pt x="9894" y="0"/>
                    </a:lnTo>
                    <a:lnTo>
                      <a:pt x="9863" y="0"/>
                    </a:lnTo>
                    <a:lnTo>
                      <a:pt x="9832" y="0"/>
                    </a:lnTo>
                    <a:lnTo>
                      <a:pt x="9802" y="0"/>
                    </a:lnTo>
                    <a:lnTo>
                      <a:pt x="9770" y="0"/>
                    </a:lnTo>
                    <a:lnTo>
                      <a:pt x="9738" y="0"/>
                    </a:lnTo>
                    <a:lnTo>
                      <a:pt x="9705" y="0"/>
                    </a:lnTo>
                    <a:lnTo>
                      <a:pt x="9672" y="0"/>
                    </a:lnTo>
                    <a:lnTo>
                      <a:pt x="9638" y="0"/>
                    </a:lnTo>
                    <a:lnTo>
                      <a:pt x="9604" y="0"/>
                    </a:lnTo>
                    <a:lnTo>
                      <a:pt x="9569" y="0"/>
                    </a:lnTo>
                    <a:lnTo>
                      <a:pt x="9535" y="0"/>
                    </a:lnTo>
                    <a:lnTo>
                      <a:pt x="9499" y="0"/>
                    </a:lnTo>
                    <a:lnTo>
                      <a:pt x="9464" y="0"/>
                    </a:lnTo>
                    <a:lnTo>
                      <a:pt x="9426" y="0"/>
                    </a:lnTo>
                    <a:lnTo>
                      <a:pt x="9390" y="0"/>
                    </a:lnTo>
                    <a:lnTo>
                      <a:pt x="9353" y="0"/>
                    </a:lnTo>
                    <a:lnTo>
                      <a:pt x="9316" y="0"/>
                    </a:lnTo>
                    <a:lnTo>
                      <a:pt x="9277" y="0"/>
                    </a:lnTo>
                    <a:lnTo>
                      <a:pt x="9239" y="0"/>
                    </a:lnTo>
                    <a:lnTo>
                      <a:pt x="9199" y="0"/>
                    </a:lnTo>
                    <a:lnTo>
                      <a:pt x="9161" y="0"/>
                    </a:lnTo>
                    <a:lnTo>
                      <a:pt x="9120" y="0"/>
                    </a:lnTo>
                    <a:lnTo>
                      <a:pt x="9081" y="0"/>
                    </a:lnTo>
                    <a:lnTo>
                      <a:pt x="9040" y="0"/>
                    </a:lnTo>
                    <a:lnTo>
                      <a:pt x="9000" y="0"/>
                    </a:lnTo>
                    <a:lnTo>
                      <a:pt x="8958" y="0"/>
                    </a:lnTo>
                    <a:lnTo>
                      <a:pt x="8916" y="0"/>
                    </a:lnTo>
                    <a:lnTo>
                      <a:pt x="8874" y="0"/>
                    </a:lnTo>
                    <a:lnTo>
                      <a:pt x="8832" y="0"/>
                    </a:lnTo>
                    <a:lnTo>
                      <a:pt x="8789" y="0"/>
                    </a:lnTo>
                    <a:lnTo>
                      <a:pt x="8746" y="0"/>
                    </a:lnTo>
                    <a:lnTo>
                      <a:pt x="8702" y="0"/>
                    </a:lnTo>
                    <a:lnTo>
                      <a:pt x="8658" y="0"/>
                    </a:lnTo>
                    <a:lnTo>
                      <a:pt x="8614" y="0"/>
                    </a:lnTo>
                    <a:lnTo>
                      <a:pt x="8569" y="0"/>
                    </a:lnTo>
                    <a:lnTo>
                      <a:pt x="8525" y="0"/>
                    </a:lnTo>
                    <a:lnTo>
                      <a:pt x="8479" y="0"/>
                    </a:lnTo>
                    <a:lnTo>
                      <a:pt x="8434" y="0"/>
                    </a:lnTo>
                    <a:lnTo>
                      <a:pt x="8388" y="0"/>
                    </a:lnTo>
                    <a:lnTo>
                      <a:pt x="8342" y="0"/>
                    </a:lnTo>
                    <a:lnTo>
                      <a:pt x="8296" y="0"/>
                    </a:lnTo>
                    <a:lnTo>
                      <a:pt x="8250" y="0"/>
                    </a:lnTo>
                    <a:lnTo>
                      <a:pt x="8203" y="0"/>
                    </a:lnTo>
                    <a:lnTo>
                      <a:pt x="8156" y="0"/>
                    </a:lnTo>
                    <a:lnTo>
                      <a:pt x="8107" y="0"/>
                    </a:lnTo>
                    <a:lnTo>
                      <a:pt x="8060" y="0"/>
                    </a:lnTo>
                    <a:lnTo>
                      <a:pt x="8012" y="0"/>
                    </a:lnTo>
                    <a:lnTo>
                      <a:pt x="7964" y="0"/>
                    </a:lnTo>
                    <a:lnTo>
                      <a:pt x="7914" y="0"/>
                    </a:lnTo>
                    <a:lnTo>
                      <a:pt x="7866" y="0"/>
                    </a:lnTo>
                    <a:lnTo>
                      <a:pt x="7817" y="0"/>
                    </a:lnTo>
                    <a:lnTo>
                      <a:pt x="7767" y="0"/>
                    </a:lnTo>
                    <a:lnTo>
                      <a:pt x="7718" y="0"/>
                    </a:lnTo>
                    <a:lnTo>
                      <a:pt x="7667" y="0"/>
                    </a:lnTo>
                    <a:lnTo>
                      <a:pt x="7618" y="0"/>
                    </a:lnTo>
                    <a:lnTo>
                      <a:pt x="7567" y="0"/>
                    </a:lnTo>
                    <a:lnTo>
                      <a:pt x="7517" y="0"/>
                    </a:lnTo>
                    <a:lnTo>
                      <a:pt x="7466" y="0"/>
                    </a:lnTo>
                    <a:lnTo>
                      <a:pt x="7415" y="0"/>
                    </a:lnTo>
                    <a:lnTo>
                      <a:pt x="7364" y="0"/>
                    </a:lnTo>
                    <a:lnTo>
                      <a:pt x="7313" y="0"/>
                    </a:lnTo>
                    <a:lnTo>
                      <a:pt x="7261" y="0"/>
                    </a:lnTo>
                    <a:lnTo>
                      <a:pt x="7210" y="0"/>
                    </a:lnTo>
                    <a:lnTo>
                      <a:pt x="7157" y="0"/>
                    </a:lnTo>
                    <a:lnTo>
                      <a:pt x="7105" y="0"/>
                    </a:lnTo>
                    <a:lnTo>
                      <a:pt x="7053" y="0"/>
                    </a:lnTo>
                    <a:lnTo>
                      <a:pt x="7000" y="0"/>
                    </a:lnTo>
                    <a:lnTo>
                      <a:pt x="6947" y="0"/>
                    </a:lnTo>
                    <a:lnTo>
                      <a:pt x="6895" y="0"/>
                    </a:lnTo>
                    <a:lnTo>
                      <a:pt x="6842" y="0"/>
                    </a:lnTo>
                    <a:lnTo>
                      <a:pt x="6789" y="0"/>
                    </a:lnTo>
                    <a:lnTo>
                      <a:pt x="6736" y="0"/>
                    </a:lnTo>
                    <a:lnTo>
                      <a:pt x="6683" y="0"/>
                    </a:lnTo>
                    <a:lnTo>
                      <a:pt x="6629" y="0"/>
                    </a:lnTo>
                    <a:lnTo>
                      <a:pt x="6575" y="0"/>
                    </a:lnTo>
                    <a:lnTo>
                      <a:pt x="6522" y="0"/>
                    </a:lnTo>
                    <a:lnTo>
                      <a:pt x="6468" y="0"/>
                    </a:lnTo>
                    <a:lnTo>
                      <a:pt x="6414" y="0"/>
                    </a:lnTo>
                    <a:lnTo>
                      <a:pt x="6360" y="0"/>
                    </a:lnTo>
                    <a:lnTo>
                      <a:pt x="6305" y="0"/>
                    </a:lnTo>
                    <a:lnTo>
                      <a:pt x="6252" y="0"/>
                    </a:lnTo>
                    <a:lnTo>
                      <a:pt x="6197" y="0"/>
                    </a:lnTo>
                    <a:lnTo>
                      <a:pt x="6143" y="0"/>
                    </a:lnTo>
                    <a:lnTo>
                      <a:pt x="6088" y="0"/>
                    </a:lnTo>
                    <a:lnTo>
                      <a:pt x="6033" y="0"/>
                    </a:lnTo>
                    <a:lnTo>
                      <a:pt x="5979" y="0"/>
                    </a:lnTo>
                    <a:lnTo>
                      <a:pt x="5925" y="0"/>
                    </a:lnTo>
                    <a:lnTo>
                      <a:pt x="5870" y="0"/>
                    </a:lnTo>
                    <a:lnTo>
                      <a:pt x="5815" y="0"/>
                    </a:lnTo>
                    <a:lnTo>
                      <a:pt x="5760" y="0"/>
                    </a:lnTo>
                    <a:lnTo>
                      <a:pt x="5705" y="0"/>
                    </a:lnTo>
                    <a:lnTo>
                      <a:pt x="5650" y="0"/>
                    </a:lnTo>
                    <a:lnTo>
                      <a:pt x="5595" y="0"/>
                    </a:lnTo>
                    <a:lnTo>
                      <a:pt x="5540" y="0"/>
                    </a:lnTo>
                    <a:lnTo>
                      <a:pt x="5485" y="0"/>
                    </a:lnTo>
                    <a:lnTo>
                      <a:pt x="5430" y="0"/>
                    </a:lnTo>
                    <a:lnTo>
                      <a:pt x="5375" y="0"/>
                    </a:lnTo>
                    <a:lnTo>
                      <a:pt x="5321" y="0"/>
                    </a:lnTo>
                    <a:lnTo>
                      <a:pt x="5266" y="0"/>
                    </a:lnTo>
                    <a:lnTo>
                      <a:pt x="5211" y="0"/>
                    </a:lnTo>
                    <a:lnTo>
                      <a:pt x="5156" y="0"/>
                    </a:lnTo>
                    <a:lnTo>
                      <a:pt x="5100" y="0"/>
                    </a:lnTo>
                    <a:lnTo>
                      <a:pt x="5046" y="0"/>
                    </a:lnTo>
                    <a:lnTo>
                      <a:pt x="4991" y="0"/>
                    </a:lnTo>
                    <a:lnTo>
                      <a:pt x="4936" y="0"/>
                    </a:lnTo>
                    <a:lnTo>
                      <a:pt x="4881" y="0"/>
                    </a:lnTo>
                    <a:lnTo>
                      <a:pt x="4826" y="0"/>
                    </a:lnTo>
                    <a:lnTo>
                      <a:pt x="4771" y="0"/>
                    </a:lnTo>
                    <a:lnTo>
                      <a:pt x="4716" y="0"/>
                    </a:lnTo>
                    <a:lnTo>
                      <a:pt x="4661" y="0"/>
                    </a:lnTo>
                    <a:lnTo>
                      <a:pt x="4608" y="0"/>
                    </a:lnTo>
                    <a:lnTo>
                      <a:pt x="4553" y="0"/>
                    </a:lnTo>
                    <a:lnTo>
                      <a:pt x="4498" y="0"/>
                    </a:lnTo>
                    <a:lnTo>
                      <a:pt x="4444" y="0"/>
                    </a:lnTo>
                    <a:lnTo>
                      <a:pt x="4389" y="0"/>
                    </a:lnTo>
                    <a:lnTo>
                      <a:pt x="4336" y="0"/>
                    </a:lnTo>
                    <a:lnTo>
                      <a:pt x="4281" y="0"/>
                    </a:lnTo>
                    <a:lnTo>
                      <a:pt x="4227" y="0"/>
                    </a:lnTo>
                    <a:lnTo>
                      <a:pt x="4173" y="0"/>
                    </a:lnTo>
                    <a:lnTo>
                      <a:pt x="4119" y="0"/>
                    </a:lnTo>
                    <a:lnTo>
                      <a:pt x="4066" y="0"/>
                    </a:lnTo>
                    <a:lnTo>
                      <a:pt x="4012" y="0"/>
                    </a:lnTo>
                    <a:lnTo>
                      <a:pt x="3958" y="0"/>
                    </a:lnTo>
                    <a:lnTo>
                      <a:pt x="3905" y="0"/>
                    </a:lnTo>
                    <a:lnTo>
                      <a:pt x="3852" y="0"/>
                    </a:lnTo>
                    <a:lnTo>
                      <a:pt x="3799" y="0"/>
                    </a:lnTo>
                    <a:lnTo>
                      <a:pt x="3746" y="0"/>
                    </a:lnTo>
                    <a:lnTo>
                      <a:pt x="3694" y="0"/>
                    </a:lnTo>
                    <a:lnTo>
                      <a:pt x="3641" y="0"/>
                    </a:lnTo>
                    <a:lnTo>
                      <a:pt x="3588" y="0"/>
                    </a:lnTo>
                    <a:lnTo>
                      <a:pt x="3536" y="0"/>
                    </a:lnTo>
                    <a:lnTo>
                      <a:pt x="3484" y="0"/>
                    </a:lnTo>
                    <a:lnTo>
                      <a:pt x="3431" y="0"/>
                    </a:lnTo>
                    <a:lnTo>
                      <a:pt x="3380" y="0"/>
                    </a:lnTo>
                    <a:lnTo>
                      <a:pt x="3328" y="0"/>
                    </a:lnTo>
                    <a:lnTo>
                      <a:pt x="3277" y="0"/>
                    </a:lnTo>
                    <a:lnTo>
                      <a:pt x="3226" y="0"/>
                    </a:lnTo>
                    <a:lnTo>
                      <a:pt x="3174" y="0"/>
                    </a:lnTo>
                    <a:lnTo>
                      <a:pt x="3124" y="0"/>
                    </a:lnTo>
                    <a:lnTo>
                      <a:pt x="3073" y="0"/>
                    </a:lnTo>
                    <a:lnTo>
                      <a:pt x="3023" y="0"/>
                    </a:lnTo>
                    <a:lnTo>
                      <a:pt x="2974" y="0"/>
                    </a:lnTo>
                    <a:lnTo>
                      <a:pt x="2923" y="0"/>
                    </a:lnTo>
                    <a:lnTo>
                      <a:pt x="2874" y="0"/>
                    </a:lnTo>
                    <a:lnTo>
                      <a:pt x="2824" y="0"/>
                    </a:lnTo>
                    <a:lnTo>
                      <a:pt x="2775" y="0"/>
                    </a:lnTo>
                    <a:lnTo>
                      <a:pt x="2727" y="0"/>
                    </a:lnTo>
                    <a:lnTo>
                      <a:pt x="2677" y="0"/>
                    </a:lnTo>
                    <a:lnTo>
                      <a:pt x="2629" y="0"/>
                    </a:lnTo>
                    <a:lnTo>
                      <a:pt x="2581" y="0"/>
                    </a:lnTo>
                    <a:lnTo>
                      <a:pt x="2534" y="0"/>
                    </a:lnTo>
                    <a:lnTo>
                      <a:pt x="2485" y="0"/>
                    </a:lnTo>
                    <a:lnTo>
                      <a:pt x="2438" y="0"/>
                    </a:lnTo>
                    <a:lnTo>
                      <a:pt x="2392" y="0"/>
                    </a:lnTo>
                    <a:lnTo>
                      <a:pt x="2345" y="0"/>
                    </a:lnTo>
                    <a:lnTo>
                      <a:pt x="2299" y="0"/>
                    </a:lnTo>
                    <a:lnTo>
                      <a:pt x="2253" y="0"/>
                    </a:lnTo>
                    <a:lnTo>
                      <a:pt x="2207" y="0"/>
                    </a:lnTo>
                    <a:lnTo>
                      <a:pt x="2162" y="0"/>
                    </a:lnTo>
                    <a:lnTo>
                      <a:pt x="2115" y="0"/>
                    </a:lnTo>
                    <a:lnTo>
                      <a:pt x="2072" y="0"/>
                    </a:lnTo>
                    <a:lnTo>
                      <a:pt x="2027" y="0"/>
                    </a:lnTo>
                    <a:lnTo>
                      <a:pt x="1983" y="0"/>
                    </a:lnTo>
                    <a:lnTo>
                      <a:pt x="1939" y="0"/>
                    </a:lnTo>
                    <a:lnTo>
                      <a:pt x="1895" y="0"/>
                    </a:lnTo>
                    <a:lnTo>
                      <a:pt x="1852" y="0"/>
                    </a:lnTo>
                    <a:lnTo>
                      <a:pt x="1809" y="0"/>
                    </a:lnTo>
                    <a:lnTo>
                      <a:pt x="1766" y="0"/>
                    </a:lnTo>
                    <a:lnTo>
                      <a:pt x="1725" y="0"/>
                    </a:lnTo>
                    <a:lnTo>
                      <a:pt x="1683" y="0"/>
                    </a:lnTo>
                    <a:lnTo>
                      <a:pt x="1641" y="0"/>
                    </a:lnTo>
                    <a:lnTo>
                      <a:pt x="1601" y="0"/>
                    </a:lnTo>
                    <a:lnTo>
                      <a:pt x="1560" y="0"/>
                    </a:lnTo>
                    <a:lnTo>
                      <a:pt x="1521" y="0"/>
                    </a:lnTo>
                    <a:lnTo>
                      <a:pt x="1481" y="0"/>
                    </a:lnTo>
                    <a:lnTo>
                      <a:pt x="1442" y="0"/>
                    </a:lnTo>
                    <a:lnTo>
                      <a:pt x="1402" y="0"/>
                    </a:lnTo>
                    <a:lnTo>
                      <a:pt x="1364" y="0"/>
                    </a:lnTo>
                    <a:lnTo>
                      <a:pt x="1325" y="0"/>
                    </a:lnTo>
                    <a:lnTo>
                      <a:pt x="1288" y="0"/>
                    </a:lnTo>
                    <a:lnTo>
                      <a:pt x="1251" y="0"/>
                    </a:lnTo>
                    <a:lnTo>
                      <a:pt x="1214" y="0"/>
                    </a:lnTo>
                    <a:lnTo>
                      <a:pt x="1178" y="0"/>
                    </a:lnTo>
                    <a:lnTo>
                      <a:pt x="1142" y="0"/>
                    </a:lnTo>
                    <a:lnTo>
                      <a:pt x="1107" y="0"/>
                    </a:lnTo>
                    <a:lnTo>
                      <a:pt x="1072" y="0"/>
                    </a:lnTo>
                    <a:lnTo>
                      <a:pt x="1037" y="0"/>
                    </a:lnTo>
                    <a:lnTo>
                      <a:pt x="1003" y="0"/>
                    </a:lnTo>
                    <a:lnTo>
                      <a:pt x="969" y="0"/>
                    </a:lnTo>
                    <a:lnTo>
                      <a:pt x="936" y="0"/>
                    </a:lnTo>
                    <a:lnTo>
                      <a:pt x="904" y="0"/>
                    </a:lnTo>
                    <a:lnTo>
                      <a:pt x="871" y="0"/>
                    </a:lnTo>
                    <a:lnTo>
                      <a:pt x="839" y="0"/>
                    </a:lnTo>
                    <a:lnTo>
                      <a:pt x="808" y="0"/>
                    </a:lnTo>
                    <a:lnTo>
                      <a:pt x="778" y="0"/>
                    </a:lnTo>
                    <a:lnTo>
                      <a:pt x="748" y="0"/>
                    </a:lnTo>
                    <a:lnTo>
                      <a:pt x="718" y="0"/>
                    </a:lnTo>
                    <a:lnTo>
                      <a:pt x="689" y="0"/>
                    </a:lnTo>
                    <a:lnTo>
                      <a:pt x="660" y="0"/>
                    </a:lnTo>
                    <a:lnTo>
                      <a:pt x="632" y="0"/>
                    </a:lnTo>
                    <a:lnTo>
                      <a:pt x="604" y="0"/>
                    </a:lnTo>
                    <a:lnTo>
                      <a:pt x="578" y="0"/>
                    </a:lnTo>
                    <a:lnTo>
                      <a:pt x="552" y="0"/>
                    </a:lnTo>
                    <a:lnTo>
                      <a:pt x="525" y="0"/>
                    </a:lnTo>
                    <a:lnTo>
                      <a:pt x="500" y="0"/>
                    </a:lnTo>
                    <a:lnTo>
                      <a:pt x="475" y="0"/>
                    </a:lnTo>
                    <a:lnTo>
                      <a:pt x="451" y="0"/>
                    </a:lnTo>
                    <a:lnTo>
                      <a:pt x="428" y="0"/>
                    </a:lnTo>
                    <a:lnTo>
                      <a:pt x="405" y="0"/>
                    </a:lnTo>
                    <a:lnTo>
                      <a:pt x="382" y="0"/>
                    </a:lnTo>
                    <a:lnTo>
                      <a:pt x="360" y="0"/>
                    </a:lnTo>
                    <a:lnTo>
                      <a:pt x="339" y="0"/>
                    </a:lnTo>
                    <a:lnTo>
                      <a:pt x="318" y="0"/>
                    </a:lnTo>
                    <a:lnTo>
                      <a:pt x="297" y="0"/>
                    </a:lnTo>
                    <a:lnTo>
                      <a:pt x="278" y="0"/>
                    </a:lnTo>
                    <a:lnTo>
                      <a:pt x="259" y="0"/>
                    </a:lnTo>
                    <a:lnTo>
                      <a:pt x="241" y="0"/>
                    </a:lnTo>
                    <a:lnTo>
                      <a:pt x="224" y="0"/>
                    </a:lnTo>
                    <a:lnTo>
                      <a:pt x="206" y="0"/>
                    </a:lnTo>
                    <a:lnTo>
                      <a:pt x="189" y="0"/>
                    </a:lnTo>
                    <a:lnTo>
                      <a:pt x="174" y="0"/>
                    </a:lnTo>
                    <a:lnTo>
                      <a:pt x="159" y="0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17" y="0"/>
                    </a:lnTo>
                    <a:lnTo>
                      <a:pt x="105" y="0"/>
                    </a:lnTo>
                    <a:lnTo>
                      <a:pt x="93" y="0"/>
                    </a:lnTo>
                    <a:lnTo>
                      <a:pt x="82" y="0"/>
                    </a:lnTo>
                    <a:lnTo>
                      <a:pt x="72" y="0"/>
                    </a:lnTo>
                    <a:lnTo>
                      <a:pt x="62" y="0"/>
                    </a:lnTo>
                    <a:lnTo>
                      <a:pt x="52" y="0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8"/>
                    </a:lnTo>
                    <a:lnTo>
                      <a:pt x="5" y="48"/>
                    </a:lnTo>
                    <a:lnTo>
                      <a:pt x="8" y="48"/>
                    </a:lnTo>
                    <a:lnTo>
                      <a:pt x="13" y="48"/>
                    </a:lnTo>
                    <a:lnTo>
                      <a:pt x="18" y="48"/>
                    </a:lnTo>
                    <a:lnTo>
                      <a:pt x="24" y="48"/>
                    </a:lnTo>
                    <a:lnTo>
                      <a:pt x="29" y="48"/>
                    </a:lnTo>
                    <a:lnTo>
                      <a:pt x="37" y="48"/>
                    </a:lnTo>
                    <a:lnTo>
                      <a:pt x="45" y="48"/>
                    </a:lnTo>
                    <a:lnTo>
                      <a:pt x="52" y="48"/>
                    </a:lnTo>
                    <a:lnTo>
                      <a:pt x="62" y="48"/>
                    </a:lnTo>
                    <a:lnTo>
                      <a:pt x="72" y="48"/>
                    </a:lnTo>
                    <a:lnTo>
                      <a:pt x="82" y="48"/>
                    </a:lnTo>
                    <a:lnTo>
                      <a:pt x="93" y="48"/>
                    </a:lnTo>
                    <a:lnTo>
                      <a:pt x="105" y="48"/>
                    </a:lnTo>
                    <a:lnTo>
                      <a:pt x="117" y="48"/>
                    </a:lnTo>
                    <a:lnTo>
                      <a:pt x="130" y="48"/>
                    </a:lnTo>
                    <a:lnTo>
                      <a:pt x="144" y="48"/>
                    </a:lnTo>
                    <a:lnTo>
                      <a:pt x="159" y="48"/>
                    </a:lnTo>
                    <a:lnTo>
                      <a:pt x="174" y="48"/>
                    </a:lnTo>
                    <a:lnTo>
                      <a:pt x="189" y="48"/>
                    </a:lnTo>
                    <a:lnTo>
                      <a:pt x="206" y="48"/>
                    </a:lnTo>
                    <a:lnTo>
                      <a:pt x="224" y="48"/>
                    </a:lnTo>
                    <a:lnTo>
                      <a:pt x="241" y="48"/>
                    </a:lnTo>
                    <a:lnTo>
                      <a:pt x="259" y="48"/>
                    </a:lnTo>
                    <a:lnTo>
                      <a:pt x="278" y="48"/>
                    </a:lnTo>
                    <a:lnTo>
                      <a:pt x="297" y="48"/>
                    </a:lnTo>
                    <a:lnTo>
                      <a:pt x="318" y="48"/>
                    </a:lnTo>
                    <a:lnTo>
                      <a:pt x="339" y="48"/>
                    </a:lnTo>
                    <a:lnTo>
                      <a:pt x="360" y="48"/>
                    </a:lnTo>
                    <a:lnTo>
                      <a:pt x="382" y="48"/>
                    </a:lnTo>
                    <a:lnTo>
                      <a:pt x="403" y="48"/>
                    </a:lnTo>
                    <a:lnTo>
                      <a:pt x="427" y="48"/>
                    </a:lnTo>
                    <a:lnTo>
                      <a:pt x="451" y="48"/>
                    </a:lnTo>
                    <a:lnTo>
                      <a:pt x="475" y="48"/>
                    </a:lnTo>
                    <a:lnTo>
                      <a:pt x="500" y="48"/>
                    </a:lnTo>
                    <a:lnTo>
                      <a:pt x="525" y="48"/>
                    </a:lnTo>
                    <a:lnTo>
                      <a:pt x="551" y="48"/>
                    </a:lnTo>
                    <a:lnTo>
                      <a:pt x="577" y="48"/>
                    </a:lnTo>
                    <a:lnTo>
                      <a:pt x="604" y="48"/>
                    </a:lnTo>
                    <a:lnTo>
                      <a:pt x="632" y="48"/>
                    </a:lnTo>
                    <a:lnTo>
                      <a:pt x="660" y="48"/>
                    </a:lnTo>
                    <a:lnTo>
                      <a:pt x="689" y="48"/>
                    </a:lnTo>
                    <a:lnTo>
                      <a:pt x="717" y="48"/>
                    </a:lnTo>
                    <a:lnTo>
                      <a:pt x="747" y="48"/>
                    </a:lnTo>
                    <a:lnTo>
                      <a:pt x="778" y="48"/>
                    </a:lnTo>
                    <a:lnTo>
                      <a:pt x="808" y="48"/>
                    </a:lnTo>
                    <a:lnTo>
                      <a:pt x="839" y="48"/>
                    </a:lnTo>
                    <a:lnTo>
                      <a:pt x="871" y="48"/>
                    </a:lnTo>
                    <a:lnTo>
                      <a:pt x="903" y="48"/>
                    </a:lnTo>
                    <a:lnTo>
                      <a:pt x="936" y="48"/>
                    </a:lnTo>
                    <a:lnTo>
                      <a:pt x="969" y="48"/>
                    </a:lnTo>
                    <a:lnTo>
                      <a:pt x="1003" y="48"/>
                    </a:lnTo>
                    <a:lnTo>
                      <a:pt x="1037" y="48"/>
                    </a:lnTo>
                    <a:lnTo>
                      <a:pt x="1071" y="48"/>
                    </a:lnTo>
                    <a:lnTo>
                      <a:pt x="1106" y="48"/>
                    </a:lnTo>
                    <a:lnTo>
                      <a:pt x="1141" y="48"/>
                    </a:lnTo>
                    <a:lnTo>
                      <a:pt x="1177" y="48"/>
                    </a:lnTo>
                    <a:lnTo>
                      <a:pt x="1213" y="48"/>
                    </a:lnTo>
                    <a:lnTo>
                      <a:pt x="1251" y="48"/>
                    </a:lnTo>
                    <a:lnTo>
                      <a:pt x="1288" y="48"/>
                    </a:lnTo>
                    <a:lnTo>
                      <a:pt x="1325" y="48"/>
                    </a:lnTo>
                    <a:lnTo>
                      <a:pt x="1364" y="48"/>
                    </a:lnTo>
                    <a:lnTo>
                      <a:pt x="1402" y="48"/>
                    </a:lnTo>
                    <a:lnTo>
                      <a:pt x="1441" y="48"/>
                    </a:lnTo>
                    <a:lnTo>
                      <a:pt x="1480" y="48"/>
                    </a:lnTo>
                    <a:lnTo>
                      <a:pt x="1520" y="48"/>
                    </a:lnTo>
                    <a:lnTo>
                      <a:pt x="1560" y="48"/>
                    </a:lnTo>
                    <a:lnTo>
                      <a:pt x="1601" y="48"/>
                    </a:lnTo>
                    <a:lnTo>
                      <a:pt x="1641" y="48"/>
                    </a:lnTo>
                    <a:lnTo>
                      <a:pt x="1683" y="48"/>
                    </a:lnTo>
                    <a:lnTo>
                      <a:pt x="1725" y="48"/>
                    </a:lnTo>
                    <a:lnTo>
                      <a:pt x="1766" y="48"/>
                    </a:lnTo>
                    <a:lnTo>
                      <a:pt x="1808" y="48"/>
                    </a:lnTo>
                    <a:lnTo>
                      <a:pt x="1851" y="48"/>
                    </a:lnTo>
                    <a:lnTo>
                      <a:pt x="1895" y="48"/>
                    </a:lnTo>
                    <a:lnTo>
                      <a:pt x="1938" y="48"/>
                    </a:lnTo>
                    <a:lnTo>
                      <a:pt x="1982" y="48"/>
                    </a:lnTo>
                    <a:lnTo>
                      <a:pt x="2025" y="48"/>
                    </a:lnTo>
                    <a:lnTo>
                      <a:pt x="2070" y="48"/>
                    </a:lnTo>
                    <a:lnTo>
                      <a:pt x="2115" y="48"/>
                    </a:lnTo>
                    <a:lnTo>
                      <a:pt x="2160" y="48"/>
                    </a:lnTo>
                    <a:lnTo>
                      <a:pt x="2205" y="48"/>
                    </a:lnTo>
                    <a:lnTo>
                      <a:pt x="2252" y="48"/>
                    </a:lnTo>
                    <a:lnTo>
                      <a:pt x="2298" y="48"/>
                    </a:lnTo>
                    <a:lnTo>
                      <a:pt x="2344" y="48"/>
                    </a:lnTo>
                    <a:lnTo>
                      <a:pt x="2391" y="48"/>
                    </a:lnTo>
                    <a:lnTo>
                      <a:pt x="2438" y="48"/>
                    </a:lnTo>
                    <a:lnTo>
                      <a:pt x="2485" y="48"/>
                    </a:lnTo>
                    <a:lnTo>
                      <a:pt x="2532" y="48"/>
                    </a:lnTo>
                    <a:lnTo>
                      <a:pt x="2581" y="48"/>
                    </a:lnTo>
                    <a:lnTo>
                      <a:pt x="2628" y="48"/>
                    </a:lnTo>
                    <a:lnTo>
                      <a:pt x="2676" y="48"/>
                    </a:lnTo>
                    <a:lnTo>
                      <a:pt x="2726" y="48"/>
                    </a:lnTo>
                    <a:lnTo>
                      <a:pt x="2774" y="48"/>
                    </a:lnTo>
                    <a:lnTo>
                      <a:pt x="2823" y="48"/>
                    </a:lnTo>
                    <a:lnTo>
                      <a:pt x="2873" y="48"/>
                    </a:lnTo>
                    <a:lnTo>
                      <a:pt x="2922" y="48"/>
                    </a:lnTo>
                    <a:lnTo>
                      <a:pt x="2973" y="48"/>
                    </a:lnTo>
                    <a:lnTo>
                      <a:pt x="3022" y="48"/>
                    </a:lnTo>
                    <a:lnTo>
                      <a:pt x="3072" y="48"/>
                    </a:lnTo>
                    <a:lnTo>
                      <a:pt x="3123" y="48"/>
                    </a:lnTo>
                    <a:lnTo>
                      <a:pt x="3173" y="48"/>
                    </a:lnTo>
                    <a:lnTo>
                      <a:pt x="3225" y="48"/>
                    </a:lnTo>
                    <a:lnTo>
                      <a:pt x="3275" y="48"/>
                    </a:lnTo>
                    <a:lnTo>
                      <a:pt x="3327" y="48"/>
                    </a:lnTo>
                    <a:lnTo>
                      <a:pt x="3379" y="48"/>
                    </a:lnTo>
                    <a:lnTo>
                      <a:pt x="3430" y="48"/>
                    </a:lnTo>
                    <a:lnTo>
                      <a:pt x="3483" y="48"/>
                    </a:lnTo>
                    <a:lnTo>
                      <a:pt x="3534" y="48"/>
                    </a:lnTo>
                    <a:lnTo>
                      <a:pt x="3587" y="48"/>
                    </a:lnTo>
                    <a:lnTo>
                      <a:pt x="3639" y="48"/>
                    </a:lnTo>
                    <a:lnTo>
                      <a:pt x="3691" y="48"/>
                    </a:lnTo>
                    <a:lnTo>
                      <a:pt x="3744" y="48"/>
                    </a:lnTo>
                    <a:lnTo>
                      <a:pt x="3798" y="48"/>
                    </a:lnTo>
                    <a:lnTo>
                      <a:pt x="3850" y="48"/>
                    </a:lnTo>
                    <a:lnTo>
                      <a:pt x="3903" y="48"/>
                    </a:lnTo>
                    <a:lnTo>
                      <a:pt x="3957" y="48"/>
                    </a:lnTo>
                    <a:lnTo>
                      <a:pt x="4011" y="48"/>
                    </a:lnTo>
                    <a:lnTo>
                      <a:pt x="4064" y="48"/>
                    </a:lnTo>
                    <a:lnTo>
                      <a:pt x="4118" y="48"/>
                    </a:lnTo>
                    <a:lnTo>
                      <a:pt x="4172" y="48"/>
                    </a:lnTo>
                    <a:lnTo>
                      <a:pt x="4226" y="48"/>
                    </a:lnTo>
                    <a:lnTo>
                      <a:pt x="4280" y="48"/>
                    </a:lnTo>
                    <a:lnTo>
                      <a:pt x="4333" y="48"/>
                    </a:lnTo>
                    <a:lnTo>
                      <a:pt x="4388" y="48"/>
                    </a:lnTo>
                    <a:lnTo>
                      <a:pt x="4442" y="48"/>
                    </a:lnTo>
                    <a:lnTo>
                      <a:pt x="4497" y="48"/>
                    </a:lnTo>
                    <a:lnTo>
                      <a:pt x="4551" y="48"/>
                    </a:lnTo>
                    <a:lnTo>
                      <a:pt x="4605" y="48"/>
                    </a:lnTo>
                    <a:lnTo>
                      <a:pt x="4660" y="48"/>
                    </a:lnTo>
                    <a:lnTo>
                      <a:pt x="4715" y="48"/>
                    </a:lnTo>
                    <a:lnTo>
                      <a:pt x="4770" y="48"/>
                    </a:lnTo>
                    <a:lnTo>
                      <a:pt x="4825" y="48"/>
                    </a:lnTo>
                    <a:lnTo>
                      <a:pt x="4880" y="48"/>
                    </a:lnTo>
                    <a:lnTo>
                      <a:pt x="4935" y="48"/>
                    </a:lnTo>
                    <a:lnTo>
                      <a:pt x="4990" y="48"/>
                    </a:lnTo>
                    <a:lnTo>
                      <a:pt x="5044" y="48"/>
                    </a:lnTo>
                    <a:lnTo>
                      <a:pt x="5099" y="48"/>
                    </a:lnTo>
                    <a:lnTo>
                      <a:pt x="5154" y="48"/>
                    </a:lnTo>
                    <a:lnTo>
                      <a:pt x="5209" y="48"/>
                    </a:lnTo>
                    <a:lnTo>
                      <a:pt x="5264" y="48"/>
                    </a:lnTo>
                    <a:lnTo>
                      <a:pt x="5319" y="48"/>
                    </a:lnTo>
                    <a:lnTo>
                      <a:pt x="5373" y="48"/>
                    </a:lnTo>
                    <a:lnTo>
                      <a:pt x="5429" y="48"/>
                    </a:lnTo>
                    <a:lnTo>
                      <a:pt x="5483" y="48"/>
                    </a:lnTo>
                    <a:lnTo>
                      <a:pt x="5538" y="48"/>
                    </a:lnTo>
                    <a:lnTo>
                      <a:pt x="5593" y="48"/>
                    </a:lnTo>
                    <a:lnTo>
                      <a:pt x="5648" y="48"/>
                    </a:lnTo>
                    <a:lnTo>
                      <a:pt x="5703" y="48"/>
                    </a:lnTo>
                    <a:lnTo>
                      <a:pt x="5758" y="48"/>
                    </a:lnTo>
                    <a:lnTo>
                      <a:pt x="5813" y="48"/>
                    </a:lnTo>
                    <a:lnTo>
                      <a:pt x="5868" y="48"/>
                    </a:lnTo>
                    <a:lnTo>
                      <a:pt x="5922" y="48"/>
                    </a:lnTo>
                    <a:lnTo>
                      <a:pt x="5977" y="48"/>
                    </a:lnTo>
                    <a:lnTo>
                      <a:pt x="6031" y="48"/>
                    </a:lnTo>
                    <a:lnTo>
                      <a:pt x="6086" y="48"/>
                    </a:lnTo>
                    <a:lnTo>
                      <a:pt x="6141" y="48"/>
                    </a:lnTo>
                    <a:lnTo>
                      <a:pt x="6195" y="48"/>
                    </a:lnTo>
                    <a:lnTo>
                      <a:pt x="6249" y="48"/>
                    </a:lnTo>
                    <a:lnTo>
                      <a:pt x="6303" y="48"/>
                    </a:lnTo>
                    <a:lnTo>
                      <a:pt x="6358" y="48"/>
                    </a:lnTo>
                    <a:lnTo>
                      <a:pt x="6412" y="48"/>
                    </a:lnTo>
                    <a:lnTo>
                      <a:pt x="6466" y="48"/>
                    </a:lnTo>
                    <a:lnTo>
                      <a:pt x="6519" y="48"/>
                    </a:lnTo>
                    <a:lnTo>
                      <a:pt x="6573" y="48"/>
                    </a:lnTo>
                    <a:lnTo>
                      <a:pt x="6627" y="48"/>
                    </a:lnTo>
                    <a:lnTo>
                      <a:pt x="6681" y="48"/>
                    </a:lnTo>
                    <a:lnTo>
                      <a:pt x="6733" y="48"/>
                    </a:lnTo>
                    <a:lnTo>
                      <a:pt x="6787" y="48"/>
                    </a:lnTo>
                    <a:lnTo>
                      <a:pt x="6840" y="48"/>
                    </a:lnTo>
                    <a:lnTo>
                      <a:pt x="6892" y="48"/>
                    </a:lnTo>
                    <a:lnTo>
                      <a:pt x="6945" y="48"/>
                    </a:lnTo>
                    <a:lnTo>
                      <a:pt x="6998" y="48"/>
                    </a:lnTo>
                    <a:lnTo>
                      <a:pt x="7051" y="48"/>
                    </a:lnTo>
                    <a:lnTo>
                      <a:pt x="7103" y="48"/>
                    </a:lnTo>
                    <a:lnTo>
                      <a:pt x="7155" y="48"/>
                    </a:lnTo>
                    <a:lnTo>
                      <a:pt x="7206" y="48"/>
                    </a:lnTo>
                    <a:lnTo>
                      <a:pt x="7258" y="48"/>
                    </a:lnTo>
                    <a:lnTo>
                      <a:pt x="7310" y="48"/>
                    </a:lnTo>
                    <a:lnTo>
                      <a:pt x="7361" y="48"/>
                    </a:lnTo>
                    <a:lnTo>
                      <a:pt x="7413" y="48"/>
                    </a:lnTo>
                    <a:lnTo>
                      <a:pt x="7463" y="48"/>
                    </a:lnTo>
                    <a:lnTo>
                      <a:pt x="7514" y="48"/>
                    </a:lnTo>
                    <a:lnTo>
                      <a:pt x="7565" y="48"/>
                    </a:lnTo>
                    <a:lnTo>
                      <a:pt x="7615" y="48"/>
                    </a:lnTo>
                    <a:lnTo>
                      <a:pt x="7665" y="48"/>
                    </a:lnTo>
                    <a:lnTo>
                      <a:pt x="7714" y="48"/>
                    </a:lnTo>
                    <a:lnTo>
                      <a:pt x="7765" y="48"/>
                    </a:lnTo>
                    <a:lnTo>
                      <a:pt x="7814" y="48"/>
                    </a:lnTo>
                    <a:lnTo>
                      <a:pt x="7863" y="48"/>
                    </a:lnTo>
                    <a:lnTo>
                      <a:pt x="7912" y="48"/>
                    </a:lnTo>
                    <a:lnTo>
                      <a:pt x="7960" y="48"/>
                    </a:lnTo>
                    <a:lnTo>
                      <a:pt x="8009" y="48"/>
                    </a:lnTo>
                    <a:lnTo>
                      <a:pt x="8057" y="48"/>
                    </a:lnTo>
                    <a:lnTo>
                      <a:pt x="8105" y="48"/>
                    </a:lnTo>
                    <a:lnTo>
                      <a:pt x="8152" y="48"/>
                    </a:lnTo>
                    <a:lnTo>
                      <a:pt x="8200" y="48"/>
                    </a:lnTo>
                    <a:lnTo>
                      <a:pt x="8247" y="48"/>
                    </a:lnTo>
                    <a:lnTo>
                      <a:pt x="8293" y="48"/>
                    </a:lnTo>
                    <a:lnTo>
                      <a:pt x="8340" y="48"/>
                    </a:lnTo>
                    <a:lnTo>
                      <a:pt x="8386" y="48"/>
                    </a:lnTo>
                    <a:lnTo>
                      <a:pt x="8431" y="48"/>
                    </a:lnTo>
                    <a:lnTo>
                      <a:pt x="8477" y="48"/>
                    </a:lnTo>
                    <a:lnTo>
                      <a:pt x="8522" y="48"/>
                    </a:lnTo>
                    <a:lnTo>
                      <a:pt x="8567" y="48"/>
                    </a:lnTo>
                    <a:lnTo>
                      <a:pt x="8611" y="48"/>
                    </a:lnTo>
                    <a:lnTo>
                      <a:pt x="8655" y="48"/>
                    </a:lnTo>
                    <a:lnTo>
                      <a:pt x="8699" y="48"/>
                    </a:lnTo>
                    <a:lnTo>
                      <a:pt x="8743" y="48"/>
                    </a:lnTo>
                    <a:lnTo>
                      <a:pt x="8786" y="48"/>
                    </a:lnTo>
                    <a:lnTo>
                      <a:pt x="8828" y="48"/>
                    </a:lnTo>
                    <a:lnTo>
                      <a:pt x="8871" y="48"/>
                    </a:lnTo>
                    <a:lnTo>
                      <a:pt x="8913" y="48"/>
                    </a:lnTo>
                    <a:lnTo>
                      <a:pt x="8955" y="48"/>
                    </a:lnTo>
                    <a:lnTo>
                      <a:pt x="8996" y="48"/>
                    </a:lnTo>
                    <a:lnTo>
                      <a:pt x="9037" y="48"/>
                    </a:lnTo>
                    <a:lnTo>
                      <a:pt x="9077" y="48"/>
                    </a:lnTo>
                    <a:lnTo>
                      <a:pt x="9117" y="48"/>
                    </a:lnTo>
                    <a:lnTo>
                      <a:pt x="9158" y="48"/>
                    </a:lnTo>
                    <a:lnTo>
                      <a:pt x="9196" y="48"/>
                    </a:lnTo>
                    <a:lnTo>
                      <a:pt x="9235" y="48"/>
                    </a:lnTo>
                    <a:lnTo>
                      <a:pt x="9274" y="48"/>
                    </a:lnTo>
                    <a:lnTo>
                      <a:pt x="9312" y="48"/>
                    </a:lnTo>
                    <a:lnTo>
                      <a:pt x="9350" y="48"/>
                    </a:lnTo>
                    <a:lnTo>
                      <a:pt x="9387" y="48"/>
                    </a:lnTo>
                    <a:lnTo>
                      <a:pt x="9423" y="48"/>
                    </a:lnTo>
                    <a:lnTo>
                      <a:pt x="9459" y="48"/>
                    </a:lnTo>
                    <a:lnTo>
                      <a:pt x="9496" y="48"/>
                    </a:lnTo>
                    <a:lnTo>
                      <a:pt x="9531" y="48"/>
                    </a:lnTo>
                    <a:lnTo>
                      <a:pt x="9566" y="48"/>
                    </a:lnTo>
                    <a:lnTo>
                      <a:pt x="9601" y="48"/>
                    </a:lnTo>
                    <a:lnTo>
                      <a:pt x="9635" y="48"/>
                    </a:lnTo>
                    <a:lnTo>
                      <a:pt x="9668" y="48"/>
                    </a:lnTo>
                    <a:lnTo>
                      <a:pt x="9702" y="48"/>
                    </a:lnTo>
                    <a:lnTo>
                      <a:pt x="9734" y="48"/>
                    </a:lnTo>
                    <a:lnTo>
                      <a:pt x="9767" y="48"/>
                    </a:lnTo>
                    <a:lnTo>
                      <a:pt x="9797" y="48"/>
                    </a:lnTo>
                    <a:lnTo>
                      <a:pt x="9829" y="48"/>
                    </a:lnTo>
                    <a:lnTo>
                      <a:pt x="9860" y="48"/>
                    </a:lnTo>
                    <a:lnTo>
                      <a:pt x="9890" y="48"/>
                    </a:lnTo>
                    <a:lnTo>
                      <a:pt x="9919" y="48"/>
                    </a:lnTo>
                    <a:lnTo>
                      <a:pt x="9949" y="48"/>
                    </a:lnTo>
                    <a:lnTo>
                      <a:pt x="9977" y="48"/>
                    </a:lnTo>
                    <a:lnTo>
                      <a:pt x="10005" y="48"/>
                    </a:lnTo>
                    <a:lnTo>
                      <a:pt x="10033" y="48"/>
                    </a:lnTo>
                    <a:lnTo>
                      <a:pt x="10060" y="48"/>
                    </a:lnTo>
                    <a:lnTo>
                      <a:pt x="10086" y="48"/>
                    </a:lnTo>
                    <a:lnTo>
                      <a:pt x="10112" y="48"/>
                    </a:lnTo>
                    <a:lnTo>
                      <a:pt x="10138" y="48"/>
                    </a:lnTo>
                    <a:lnTo>
                      <a:pt x="10163" y="48"/>
                    </a:lnTo>
                    <a:lnTo>
                      <a:pt x="10187" y="48"/>
                    </a:lnTo>
                    <a:lnTo>
                      <a:pt x="10210" y="48"/>
                    </a:lnTo>
                    <a:lnTo>
                      <a:pt x="10233" y="48"/>
                    </a:lnTo>
                    <a:lnTo>
                      <a:pt x="10256" y="48"/>
                    </a:lnTo>
                    <a:lnTo>
                      <a:pt x="10278" y="48"/>
                    </a:lnTo>
                    <a:lnTo>
                      <a:pt x="10299" y="48"/>
                    </a:lnTo>
                    <a:lnTo>
                      <a:pt x="10320" y="48"/>
                    </a:lnTo>
                    <a:lnTo>
                      <a:pt x="10339" y="48"/>
                    </a:lnTo>
                    <a:lnTo>
                      <a:pt x="10359" y="48"/>
                    </a:lnTo>
                    <a:lnTo>
                      <a:pt x="10378" y="48"/>
                    </a:lnTo>
                    <a:lnTo>
                      <a:pt x="10397" y="48"/>
                    </a:lnTo>
                    <a:lnTo>
                      <a:pt x="10414" y="48"/>
                    </a:lnTo>
                    <a:lnTo>
                      <a:pt x="10431" y="48"/>
                    </a:lnTo>
                    <a:lnTo>
                      <a:pt x="10447" y="48"/>
                    </a:lnTo>
                    <a:lnTo>
                      <a:pt x="10463" y="48"/>
                    </a:lnTo>
                    <a:lnTo>
                      <a:pt x="10479" y="48"/>
                    </a:lnTo>
                    <a:lnTo>
                      <a:pt x="10493" y="48"/>
                    </a:lnTo>
                    <a:lnTo>
                      <a:pt x="10506" y="48"/>
                    </a:lnTo>
                    <a:lnTo>
                      <a:pt x="10519" y="48"/>
                    </a:lnTo>
                    <a:lnTo>
                      <a:pt x="10533" y="48"/>
                    </a:lnTo>
                    <a:lnTo>
                      <a:pt x="10544" y="48"/>
                    </a:lnTo>
                    <a:lnTo>
                      <a:pt x="10556" y="48"/>
                    </a:lnTo>
                    <a:lnTo>
                      <a:pt x="10566" y="48"/>
                    </a:lnTo>
                    <a:lnTo>
                      <a:pt x="10575" y="48"/>
                    </a:lnTo>
                    <a:lnTo>
                      <a:pt x="10584" y="48"/>
                    </a:lnTo>
                    <a:lnTo>
                      <a:pt x="10593" y="48"/>
                    </a:lnTo>
                    <a:lnTo>
                      <a:pt x="10601" y="48"/>
                    </a:lnTo>
                    <a:lnTo>
                      <a:pt x="10607" y="48"/>
                    </a:lnTo>
                    <a:lnTo>
                      <a:pt x="10614" y="48"/>
                    </a:lnTo>
                    <a:lnTo>
                      <a:pt x="10619" y="48"/>
                    </a:lnTo>
                    <a:lnTo>
                      <a:pt x="10624" y="48"/>
                    </a:lnTo>
                    <a:lnTo>
                      <a:pt x="10628" y="48"/>
                    </a:lnTo>
                    <a:lnTo>
                      <a:pt x="10631" y="48"/>
                    </a:lnTo>
                    <a:lnTo>
                      <a:pt x="10635" y="48"/>
                    </a:lnTo>
                    <a:lnTo>
                      <a:pt x="10636" y="48"/>
                    </a:lnTo>
                    <a:lnTo>
                      <a:pt x="10637" y="48"/>
                    </a:lnTo>
                    <a:lnTo>
                      <a:pt x="10638" y="48"/>
                    </a:lnTo>
                    <a:lnTo>
                      <a:pt x="10639" y="48"/>
                    </a:lnTo>
                    <a:lnTo>
                      <a:pt x="10641" y="48"/>
                    </a:lnTo>
                    <a:lnTo>
                      <a:pt x="10642" y="48"/>
                    </a:lnTo>
                    <a:lnTo>
                      <a:pt x="10641" y="32"/>
                    </a:lnTo>
                    <a:lnTo>
                      <a:pt x="10641" y="16"/>
                    </a:lnTo>
                    <a:lnTo>
                      <a:pt x="10641" y="0"/>
                    </a:lnTo>
                  </a:path>
                </a:pathLst>
              </a:custGeom>
              <a:solidFill>
                <a:srgbClr val="0000FF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pic>
            <p:nvPicPr>
              <p:cNvPr id="46" name="Picture 3">
                <a:extLst>
                  <a:ext uri="{FF2B5EF4-FFF2-40B4-BE49-F238E27FC236}">
                    <a16:creationId xmlns:a16="http://schemas.microsoft.com/office/drawing/2014/main" id="{63C87456-DD86-40EA-925C-5A49825F50F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8679" y="6367699"/>
                <a:ext cx="1724025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4" name="Picture 43" descr="A close up of a logo&#10;&#10;Description automatically generated">
              <a:extLst>
                <a:ext uri="{FF2B5EF4-FFF2-40B4-BE49-F238E27FC236}">
                  <a16:creationId xmlns:a16="http://schemas.microsoft.com/office/drawing/2014/main" id="{82503BE9-D1C7-40B6-9074-07C168024BB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2487" y="6310739"/>
              <a:ext cx="3075040" cy="342900"/>
            </a:xfrm>
            <a:prstGeom prst="rect">
              <a:avLst/>
            </a:prstGeom>
          </p:spPr>
        </p:pic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3E8B5700-676F-444B-A160-6DD890C4788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1768899"/>
            <a:ext cx="685800" cy="635268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249750CA-9774-4BF6-B46B-D5B2BB2AC4E7}"/>
              </a:ext>
            </a:extLst>
          </p:cNvPr>
          <p:cNvGrpSpPr/>
          <p:nvPr/>
        </p:nvGrpSpPr>
        <p:grpSpPr>
          <a:xfrm>
            <a:off x="129473" y="2257512"/>
            <a:ext cx="8885053" cy="3849046"/>
            <a:chOff x="152400" y="2188333"/>
            <a:chExt cx="8885053" cy="3849046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2FA8947E-632D-4A77-A539-D2FC5DC07675}"/>
                </a:ext>
              </a:extLst>
            </p:cNvPr>
            <p:cNvGrpSpPr/>
            <p:nvPr/>
          </p:nvGrpSpPr>
          <p:grpSpPr>
            <a:xfrm>
              <a:off x="152400" y="2188333"/>
              <a:ext cx="8885053" cy="3849046"/>
              <a:chOff x="3049772" y="2425012"/>
              <a:chExt cx="8885053" cy="3849046"/>
            </a:xfrm>
          </p:grpSpPr>
          <p:sp>
            <p:nvSpPr>
              <p:cNvPr id="48" name="Content Placeholder 2">
                <a:extLst>
                  <a:ext uri="{FF2B5EF4-FFF2-40B4-BE49-F238E27FC236}">
                    <a16:creationId xmlns:a16="http://schemas.microsoft.com/office/drawing/2014/main" id="{BA0DA594-798E-4F0A-9B40-E3D329719DE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49772" y="2425012"/>
                <a:ext cx="5181600" cy="58794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/>
                  <a:t>Strong fields with NO power supplies</a:t>
                </a:r>
              </a:p>
            </p:txBody>
          </p: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9FBD612F-BB9C-4BC7-997F-1210AB2DBF4A}"/>
                  </a:ext>
                </a:extLst>
              </p:cNvPr>
              <p:cNvGrpSpPr/>
              <p:nvPr/>
            </p:nvGrpSpPr>
            <p:grpSpPr>
              <a:xfrm>
                <a:off x="3228975" y="3172906"/>
                <a:ext cx="8705850" cy="3101152"/>
                <a:chOff x="438150" y="3140104"/>
                <a:chExt cx="8705850" cy="3101152"/>
              </a:xfrm>
            </p:grpSpPr>
            <p:pic>
              <p:nvPicPr>
                <p:cNvPr id="50" name="Picture 2">
                  <a:extLst>
                    <a:ext uri="{FF2B5EF4-FFF2-40B4-BE49-F238E27FC236}">
                      <a16:creationId xmlns:a16="http://schemas.microsoft.com/office/drawing/2014/main" id="{E729CE7D-58D8-494A-8156-1AAB89308EE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867275" y="3140104"/>
                  <a:ext cx="4276725" cy="30854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51" name="Group 50">
                  <a:extLst>
                    <a:ext uri="{FF2B5EF4-FFF2-40B4-BE49-F238E27FC236}">
                      <a16:creationId xmlns:a16="http://schemas.microsoft.com/office/drawing/2014/main" id="{1CCCE96F-3BA1-410C-AA22-6F149B46006D}"/>
                    </a:ext>
                  </a:extLst>
                </p:cNvPr>
                <p:cNvGrpSpPr/>
                <p:nvPr/>
              </p:nvGrpSpPr>
              <p:grpSpPr>
                <a:xfrm>
                  <a:off x="438150" y="3155765"/>
                  <a:ext cx="4276725" cy="3085491"/>
                  <a:chOff x="38100" y="410003"/>
                  <a:chExt cx="4276725" cy="3085491"/>
                </a:xfrm>
              </p:grpSpPr>
              <p:pic>
                <p:nvPicPr>
                  <p:cNvPr id="52" name="Picture 2">
                    <a:extLst>
                      <a:ext uri="{FF2B5EF4-FFF2-40B4-BE49-F238E27FC236}">
                        <a16:creationId xmlns:a16="http://schemas.microsoft.com/office/drawing/2014/main" id="{B3C6B5AA-171D-4A9E-928C-2B55BE3D5C92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8100" y="410003"/>
                    <a:ext cx="4276725" cy="308549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graphicFrame>
                <p:nvGraphicFramePr>
                  <p:cNvPr id="53" name="Object 52">
                    <a:extLst>
                      <a:ext uri="{FF2B5EF4-FFF2-40B4-BE49-F238E27FC236}">
                        <a16:creationId xmlns:a16="http://schemas.microsoft.com/office/drawing/2014/main" id="{90E3E3B5-2115-4C8C-9BDF-E4E825F051B6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725652577"/>
                      </p:ext>
                    </p:extLst>
                  </p:nvPr>
                </p:nvGraphicFramePr>
                <p:xfrm>
                  <a:off x="420130" y="541718"/>
                  <a:ext cx="1854290" cy="912658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9236" name="Equation" r:id="rId10" imgW="1625400" imgH="799920" progId="Equation.3">
                          <p:embed/>
                        </p:oleObj>
                      </mc:Choice>
                      <mc:Fallback>
                        <p:oleObj name="Equation" r:id="rId10" imgW="1625400" imgH="799920" progId="Equation.3">
                          <p:embed/>
                          <p:pic>
                            <p:nvPicPr>
                              <p:cNvPr id="9" name="Object 8">
                                <a:extLst>
                                  <a:ext uri="{FF2B5EF4-FFF2-40B4-BE49-F238E27FC236}">
                                    <a16:creationId xmlns:a16="http://schemas.microsoft.com/office/drawing/2014/main" id="{3E5F1D15-4C5B-4515-B1A1-96C1131C6661}"/>
                                  </a:ext>
                                </a:extLst>
                              </p:cNvPr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1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420130" y="541718"/>
                                <a:ext cx="1854290" cy="912658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</p:grpSp>
        </p:grpSp>
        <p:graphicFrame>
          <p:nvGraphicFramePr>
            <p:cNvPr id="47" name="Object 46">
              <a:extLst>
                <a:ext uri="{FF2B5EF4-FFF2-40B4-BE49-F238E27FC236}">
                  <a16:creationId xmlns:a16="http://schemas.microsoft.com/office/drawing/2014/main" id="{65258375-C559-4BD9-AEE1-72BFA735494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65994431"/>
                </p:ext>
              </p:extLst>
            </p:nvPr>
          </p:nvGraphicFramePr>
          <p:xfrm>
            <a:off x="5288147" y="4478972"/>
            <a:ext cx="3505200" cy="1016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37" name="Equation" r:id="rId12" imgW="3504960" imgH="1015920" progId="Equation.3">
                    <p:embed/>
                  </p:oleObj>
                </mc:Choice>
                <mc:Fallback>
                  <p:oleObj name="Equation" r:id="rId12" imgW="3504960" imgH="1015920" progId="Equation.3">
                    <p:embed/>
                    <p:pic>
                      <p:nvPicPr>
                        <p:cNvPr id="10" name="Object 9">
                          <a:extLst>
                            <a:ext uri="{FF2B5EF4-FFF2-40B4-BE49-F238E27FC236}">
                              <a16:creationId xmlns:a16="http://schemas.microsoft.com/office/drawing/2014/main" id="{16C68ABD-941D-4172-992B-6EFB04BF257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8147" y="4478972"/>
                          <a:ext cx="3505200" cy="1016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561727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2" grpId="0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590207"/>
            <a:ext cx="5324140" cy="4754880"/>
            <a:chOff x="1347929" y="271124"/>
            <a:chExt cx="5921744" cy="5181601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929" y="271124"/>
              <a:ext cx="5921744" cy="5181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Straight Arrow Connector 4"/>
            <p:cNvCxnSpPr/>
            <p:nvPr/>
          </p:nvCxnSpPr>
          <p:spPr>
            <a:xfrm flipV="1">
              <a:off x="6322430" y="2438400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rot="-540000" flipV="1">
              <a:off x="3817496" y="3904387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rot="6300000" flipV="1">
              <a:off x="2927966" y="3042442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rot="-10380000" flipV="1">
              <a:off x="5217494" y="3848805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rot="4320000" flipV="1">
              <a:off x="6073986" y="2971800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rot="-6180000" flipV="1">
              <a:off x="2923383" y="1758564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-4200000" flipV="1">
              <a:off x="6172201" y="1828799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rot="2700000" flipV="1">
              <a:off x="3398128" y="3461395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5400000" flipV="1">
              <a:off x="4603168" y="777431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16200000" flipV="1">
              <a:off x="4537401" y="4024132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2744085" y="2404724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rot="2700000">
              <a:off x="5738743" y="1287780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18900000" flipH="1">
              <a:off x="5738744" y="3514142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8100000" flipH="1">
              <a:off x="3400819" y="1287779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-1200000">
              <a:off x="5233451" y="961557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22440000" flipH="1" flipV="1">
              <a:off x="3916179" y="876299"/>
              <a:ext cx="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>
            <a:off x="5363313" y="94195"/>
            <a:ext cx="3807836" cy="4025897"/>
            <a:chOff x="5363313" y="94195"/>
            <a:chExt cx="3807836" cy="4025897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3313" y="94195"/>
              <a:ext cx="3794904" cy="3515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9" name="TextBox 68"/>
            <p:cNvSpPr txBox="1"/>
            <p:nvPr/>
          </p:nvSpPr>
          <p:spPr>
            <a:xfrm>
              <a:off x="5446120" y="3750760"/>
              <a:ext cx="37250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Isometric view of Magnetized Wedges </a:t>
              </a: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5150684" y="7315200"/>
            <a:ext cx="5456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Cross section of Magnetized Wedges of </a:t>
            </a:r>
            <a:r>
              <a:rPr lang="en-US" dirty="0" err="1"/>
              <a:t>NdFeB</a:t>
            </a:r>
            <a:r>
              <a:rPr lang="en-US" dirty="0"/>
              <a:t>  or  </a:t>
            </a:r>
            <a:r>
              <a:rPr lang="en-US" dirty="0" err="1"/>
              <a:t>SmCo</a:t>
            </a:r>
            <a:endParaRPr lang="en-US" dirty="0"/>
          </a:p>
        </p:txBody>
      </p:sp>
      <p:grpSp>
        <p:nvGrpSpPr>
          <p:cNvPr id="74" name="Group 73"/>
          <p:cNvGrpSpPr/>
          <p:nvPr/>
        </p:nvGrpSpPr>
        <p:grpSpPr>
          <a:xfrm>
            <a:off x="217398" y="2419180"/>
            <a:ext cx="6614655" cy="3387572"/>
            <a:chOff x="254530" y="1876902"/>
            <a:chExt cx="6614655" cy="3387572"/>
          </a:xfrm>
        </p:grpSpPr>
        <p:cxnSp>
          <p:nvCxnSpPr>
            <p:cNvPr id="21" name="Straight Arrow Connector 20"/>
            <p:cNvCxnSpPr/>
            <p:nvPr/>
          </p:nvCxnSpPr>
          <p:spPr>
            <a:xfrm flipH="1">
              <a:off x="3387903" y="2253319"/>
              <a:ext cx="304891" cy="209008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Arc 67"/>
            <p:cNvSpPr/>
            <p:nvPr/>
          </p:nvSpPr>
          <p:spPr>
            <a:xfrm rot="5937826">
              <a:off x="3377363" y="1846355"/>
              <a:ext cx="660334" cy="751387"/>
            </a:xfrm>
            <a:prstGeom prst="arc">
              <a:avLst>
                <a:gd name="adj1" fmla="val 15604438"/>
                <a:gd name="adj2" fmla="val 0"/>
              </a:avLst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Arc 79"/>
            <p:cNvSpPr/>
            <p:nvPr/>
          </p:nvSpPr>
          <p:spPr>
            <a:xfrm rot="5902730">
              <a:off x="2579844" y="1831375"/>
              <a:ext cx="660334" cy="751387"/>
            </a:xfrm>
            <a:prstGeom prst="arc">
              <a:avLst>
                <a:gd name="adj1" fmla="val 15782060"/>
                <a:gd name="adj2" fmla="val 19737767"/>
              </a:avLst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707530" y="2219125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ym typeface="Symbol"/>
                </a:rPr>
                <a:t></a:t>
              </a:r>
              <a:endParaRPr lang="en-US" dirty="0"/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254530" y="3701639"/>
              <a:ext cx="6614655" cy="1562835"/>
              <a:chOff x="254530" y="3701639"/>
              <a:chExt cx="6614655" cy="1562835"/>
            </a:xfrm>
          </p:grpSpPr>
          <p:sp>
            <p:nvSpPr>
              <p:cNvPr id="70" name="TextBox 69"/>
              <p:cNvSpPr txBox="1"/>
              <p:nvPr/>
            </p:nvSpPr>
            <p:spPr>
              <a:xfrm>
                <a:off x="254530" y="4802809"/>
                <a:ext cx="520687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ym typeface="Symbol"/>
                  </a:rPr>
                  <a:t>Direction of the easy axis =(n+1) +/2</a:t>
                </a:r>
                <a:endParaRPr lang="en-US" sz="2400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5565174" y="4252224"/>
                <a:ext cx="1304011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Dipole  n=1</a:t>
                </a:r>
              </a:p>
              <a:p>
                <a:r>
                  <a:rPr lang="en-US" dirty="0"/>
                  <a:t>Quad    n=2</a:t>
                </a:r>
              </a:p>
              <a:p>
                <a:r>
                  <a:rPr lang="en-US" dirty="0"/>
                  <a:t>Sext       n=3</a:t>
                </a:r>
              </a:p>
            </p:txBody>
          </p:sp>
          <p:cxnSp>
            <p:nvCxnSpPr>
              <p:cNvPr id="76" name="Straight Arrow Connector 75"/>
              <p:cNvCxnSpPr>
                <a:stCxn id="70" idx="0"/>
              </p:cNvCxnSpPr>
              <p:nvPr/>
            </p:nvCxnSpPr>
            <p:spPr>
              <a:xfrm flipV="1">
                <a:off x="2857968" y="3701639"/>
                <a:ext cx="600824" cy="110117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Arrow Connector 24"/>
            <p:cNvCxnSpPr/>
            <p:nvPr/>
          </p:nvCxnSpPr>
          <p:spPr>
            <a:xfrm>
              <a:off x="2910012" y="2222049"/>
              <a:ext cx="823788" cy="189804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024914" y="2219125"/>
              <a:ext cx="3177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ym typeface="Symbol"/>
                </a:rPr>
                <a:t></a:t>
              </a:r>
              <a:endParaRPr lang="en-US" sz="20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794902" y="0"/>
            <a:ext cx="3813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The </a:t>
            </a:r>
            <a:r>
              <a:rPr lang="en-US" sz="2800" dirty="0" err="1"/>
              <a:t>Halbach</a:t>
            </a:r>
            <a:r>
              <a:rPr lang="en-US" sz="2800" dirty="0"/>
              <a:t> Quadrupole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D6524CE-BE90-45A4-99AA-0F5931748AFF}"/>
              </a:ext>
            </a:extLst>
          </p:cNvPr>
          <p:cNvGrpSpPr/>
          <p:nvPr/>
        </p:nvGrpSpPr>
        <p:grpSpPr>
          <a:xfrm>
            <a:off x="111286" y="6309304"/>
            <a:ext cx="7953620" cy="431655"/>
            <a:chOff x="69308" y="4229795"/>
            <a:chExt cx="8228410" cy="481436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7B3AC355-CD1B-4BE3-B8B2-94D8AC3AFA3E}"/>
                </a:ext>
              </a:extLst>
            </p:cNvPr>
            <p:cNvGrpSpPr/>
            <p:nvPr/>
          </p:nvGrpSpPr>
          <p:grpSpPr>
            <a:xfrm>
              <a:off x="69308" y="4229795"/>
              <a:ext cx="8228410" cy="447725"/>
              <a:chOff x="308679" y="6227933"/>
              <a:chExt cx="10971213" cy="596966"/>
            </a:xfrm>
          </p:grpSpPr>
          <p:sp>
            <p:nvSpPr>
              <p:cNvPr id="124" name="Freeform 2461">
                <a:extLst>
                  <a:ext uri="{FF2B5EF4-FFF2-40B4-BE49-F238E27FC236}">
                    <a16:creationId xmlns:a16="http://schemas.microsoft.com/office/drawing/2014/main" id="{08E152C1-3D49-4A1A-A19F-75031BA0B52C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08679" y="6227933"/>
                <a:ext cx="10971213" cy="46038"/>
              </a:xfrm>
              <a:custGeom>
                <a:avLst/>
                <a:gdLst>
                  <a:gd name="T0" fmla="*/ 1327 w 10642"/>
                  <a:gd name="T1" fmla="*/ 0 h 48"/>
                  <a:gd name="T2" fmla="*/ 1314 w 10642"/>
                  <a:gd name="T3" fmla="*/ 0 h 48"/>
                  <a:gd name="T4" fmla="*/ 1293 w 10642"/>
                  <a:gd name="T5" fmla="*/ 0 h 48"/>
                  <a:gd name="T6" fmla="*/ 1265 w 10642"/>
                  <a:gd name="T7" fmla="*/ 0 h 48"/>
                  <a:gd name="T8" fmla="*/ 1229 w 10642"/>
                  <a:gd name="T9" fmla="*/ 0 h 48"/>
                  <a:gd name="T10" fmla="*/ 1188 w 10642"/>
                  <a:gd name="T11" fmla="*/ 0 h 48"/>
                  <a:gd name="T12" fmla="*/ 1140 w 10642"/>
                  <a:gd name="T13" fmla="*/ 0 h 48"/>
                  <a:gd name="T14" fmla="*/ 1088 w 10642"/>
                  <a:gd name="T15" fmla="*/ 0 h 48"/>
                  <a:gd name="T16" fmla="*/ 1032 w 10642"/>
                  <a:gd name="T17" fmla="*/ 0 h 48"/>
                  <a:gd name="T18" fmla="*/ 971 w 10642"/>
                  <a:gd name="T19" fmla="*/ 0 h 48"/>
                  <a:gd name="T20" fmla="*/ 908 w 10642"/>
                  <a:gd name="T21" fmla="*/ 0 h 48"/>
                  <a:gd name="T22" fmla="*/ 842 w 10642"/>
                  <a:gd name="T23" fmla="*/ 0 h 48"/>
                  <a:gd name="T24" fmla="*/ 775 w 10642"/>
                  <a:gd name="T25" fmla="*/ 0 h 48"/>
                  <a:gd name="T26" fmla="*/ 707 w 10642"/>
                  <a:gd name="T27" fmla="*/ 0 h 48"/>
                  <a:gd name="T28" fmla="*/ 638 w 10642"/>
                  <a:gd name="T29" fmla="*/ 0 h 48"/>
                  <a:gd name="T30" fmla="*/ 570 w 10642"/>
                  <a:gd name="T31" fmla="*/ 0 h 48"/>
                  <a:gd name="T32" fmla="*/ 502 w 10642"/>
                  <a:gd name="T33" fmla="*/ 0 h 48"/>
                  <a:gd name="T34" fmla="*/ 436 w 10642"/>
                  <a:gd name="T35" fmla="*/ 0 h 48"/>
                  <a:gd name="T36" fmla="*/ 372 w 10642"/>
                  <a:gd name="T37" fmla="*/ 0 h 48"/>
                  <a:gd name="T38" fmla="*/ 311 w 10642"/>
                  <a:gd name="T39" fmla="*/ 0 h 48"/>
                  <a:gd name="T40" fmla="*/ 254 w 10642"/>
                  <a:gd name="T41" fmla="*/ 0 h 48"/>
                  <a:gd name="T42" fmla="*/ 201 w 10642"/>
                  <a:gd name="T43" fmla="*/ 0 h 48"/>
                  <a:gd name="T44" fmla="*/ 152 w 10642"/>
                  <a:gd name="T45" fmla="*/ 0 h 48"/>
                  <a:gd name="T46" fmla="*/ 109 w 10642"/>
                  <a:gd name="T47" fmla="*/ 0 h 48"/>
                  <a:gd name="T48" fmla="*/ 73 w 10642"/>
                  <a:gd name="T49" fmla="*/ 0 h 48"/>
                  <a:gd name="T50" fmla="*/ 43 w 10642"/>
                  <a:gd name="T51" fmla="*/ 0 h 48"/>
                  <a:gd name="T52" fmla="*/ 20 w 10642"/>
                  <a:gd name="T53" fmla="*/ 0 h 48"/>
                  <a:gd name="T54" fmla="*/ 6 w 10642"/>
                  <a:gd name="T55" fmla="*/ 0 h 48"/>
                  <a:gd name="T56" fmla="*/ 0 w 10642"/>
                  <a:gd name="T57" fmla="*/ 0 h 48"/>
                  <a:gd name="T58" fmla="*/ 2 w 10642"/>
                  <a:gd name="T59" fmla="*/ 6 h 48"/>
                  <a:gd name="T60" fmla="*/ 12 w 10642"/>
                  <a:gd name="T61" fmla="*/ 6 h 48"/>
                  <a:gd name="T62" fmla="*/ 31 w 10642"/>
                  <a:gd name="T63" fmla="*/ 6 h 48"/>
                  <a:gd name="T64" fmla="*/ 57 w 10642"/>
                  <a:gd name="T65" fmla="*/ 6 h 48"/>
                  <a:gd name="T66" fmla="*/ 90 w 10642"/>
                  <a:gd name="T67" fmla="*/ 6 h 48"/>
                  <a:gd name="T68" fmla="*/ 130 w 10642"/>
                  <a:gd name="T69" fmla="*/ 6 h 48"/>
                  <a:gd name="T70" fmla="*/ 176 w 10642"/>
                  <a:gd name="T71" fmla="*/ 6 h 48"/>
                  <a:gd name="T72" fmla="*/ 226 w 10642"/>
                  <a:gd name="T73" fmla="*/ 6 h 48"/>
                  <a:gd name="T74" fmla="*/ 282 w 10642"/>
                  <a:gd name="T75" fmla="*/ 6 h 48"/>
                  <a:gd name="T76" fmla="*/ 341 w 10642"/>
                  <a:gd name="T77" fmla="*/ 6 h 48"/>
                  <a:gd name="T78" fmla="*/ 404 w 10642"/>
                  <a:gd name="T79" fmla="*/ 6 h 48"/>
                  <a:gd name="T80" fmla="*/ 468 w 10642"/>
                  <a:gd name="T81" fmla="*/ 6 h 48"/>
                  <a:gd name="T82" fmla="*/ 535 w 10642"/>
                  <a:gd name="T83" fmla="*/ 6 h 48"/>
                  <a:gd name="T84" fmla="*/ 604 w 10642"/>
                  <a:gd name="T85" fmla="*/ 6 h 48"/>
                  <a:gd name="T86" fmla="*/ 672 w 10642"/>
                  <a:gd name="T87" fmla="*/ 6 h 48"/>
                  <a:gd name="T88" fmla="*/ 741 w 10642"/>
                  <a:gd name="T89" fmla="*/ 6 h 48"/>
                  <a:gd name="T90" fmla="*/ 809 w 10642"/>
                  <a:gd name="T91" fmla="*/ 6 h 48"/>
                  <a:gd name="T92" fmla="*/ 875 w 10642"/>
                  <a:gd name="T93" fmla="*/ 6 h 48"/>
                  <a:gd name="T94" fmla="*/ 940 w 10642"/>
                  <a:gd name="T95" fmla="*/ 6 h 48"/>
                  <a:gd name="T96" fmla="*/ 1002 w 10642"/>
                  <a:gd name="T97" fmla="*/ 6 h 48"/>
                  <a:gd name="T98" fmla="*/ 1060 w 10642"/>
                  <a:gd name="T99" fmla="*/ 6 h 48"/>
                  <a:gd name="T100" fmla="*/ 1115 w 10642"/>
                  <a:gd name="T101" fmla="*/ 6 h 48"/>
                  <a:gd name="T102" fmla="*/ 1164 w 10642"/>
                  <a:gd name="T103" fmla="*/ 6 h 48"/>
                  <a:gd name="T104" fmla="*/ 1209 w 10642"/>
                  <a:gd name="T105" fmla="*/ 6 h 48"/>
                  <a:gd name="T106" fmla="*/ 1248 w 10642"/>
                  <a:gd name="T107" fmla="*/ 6 h 48"/>
                  <a:gd name="T108" fmla="*/ 1280 w 10642"/>
                  <a:gd name="T109" fmla="*/ 6 h 48"/>
                  <a:gd name="T110" fmla="*/ 1304 w 10642"/>
                  <a:gd name="T111" fmla="*/ 6 h 48"/>
                  <a:gd name="T112" fmla="*/ 1321 w 10642"/>
                  <a:gd name="T113" fmla="*/ 6 h 48"/>
                  <a:gd name="T114" fmla="*/ 1329 w 10642"/>
                  <a:gd name="T115" fmla="*/ 6 h 48"/>
                  <a:gd name="T116" fmla="*/ 1331 w 10642"/>
                  <a:gd name="T117" fmla="*/ 4 h 4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0642" h="48">
                    <a:moveTo>
                      <a:pt x="10641" y="0"/>
                    </a:moveTo>
                    <a:lnTo>
                      <a:pt x="10641" y="0"/>
                    </a:lnTo>
                    <a:lnTo>
                      <a:pt x="10640" y="0"/>
                    </a:lnTo>
                    <a:lnTo>
                      <a:pt x="10638" y="0"/>
                    </a:lnTo>
                    <a:lnTo>
                      <a:pt x="10636" y="0"/>
                    </a:lnTo>
                    <a:lnTo>
                      <a:pt x="10632" y="0"/>
                    </a:lnTo>
                    <a:lnTo>
                      <a:pt x="10628" y="0"/>
                    </a:lnTo>
                    <a:lnTo>
                      <a:pt x="10623" y="0"/>
                    </a:lnTo>
                    <a:lnTo>
                      <a:pt x="10617" y="0"/>
                    </a:lnTo>
                    <a:lnTo>
                      <a:pt x="10612" y="0"/>
                    </a:lnTo>
                    <a:lnTo>
                      <a:pt x="10604" y="0"/>
                    </a:lnTo>
                    <a:lnTo>
                      <a:pt x="10596" y="0"/>
                    </a:lnTo>
                    <a:lnTo>
                      <a:pt x="10589" y="0"/>
                    </a:lnTo>
                    <a:lnTo>
                      <a:pt x="10579" y="0"/>
                    </a:lnTo>
                    <a:lnTo>
                      <a:pt x="10570" y="0"/>
                    </a:lnTo>
                    <a:lnTo>
                      <a:pt x="10559" y="0"/>
                    </a:lnTo>
                    <a:lnTo>
                      <a:pt x="10548" y="0"/>
                    </a:lnTo>
                    <a:lnTo>
                      <a:pt x="10536" y="0"/>
                    </a:lnTo>
                    <a:lnTo>
                      <a:pt x="10524" y="0"/>
                    </a:lnTo>
                    <a:lnTo>
                      <a:pt x="10511" y="0"/>
                    </a:lnTo>
                    <a:lnTo>
                      <a:pt x="10496" y="0"/>
                    </a:lnTo>
                    <a:lnTo>
                      <a:pt x="10482" y="0"/>
                    </a:lnTo>
                    <a:lnTo>
                      <a:pt x="10467" y="0"/>
                    </a:lnTo>
                    <a:lnTo>
                      <a:pt x="10451" y="0"/>
                    </a:lnTo>
                    <a:lnTo>
                      <a:pt x="10435" y="0"/>
                    </a:lnTo>
                    <a:lnTo>
                      <a:pt x="10417" y="0"/>
                    </a:lnTo>
                    <a:lnTo>
                      <a:pt x="10400" y="0"/>
                    </a:lnTo>
                    <a:lnTo>
                      <a:pt x="10382" y="0"/>
                    </a:lnTo>
                    <a:lnTo>
                      <a:pt x="10363" y="0"/>
                    </a:lnTo>
                    <a:lnTo>
                      <a:pt x="10344" y="0"/>
                    </a:lnTo>
                    <a:lnTo>
                      <a:pt x="10323" y="0"/>
                    </a:lnTo>
                    <a:lnTo>
                      <a:pt x="10302" y="0"/>
                    </a:lnTo>
                    <a:lnTo>
                      <a:pt x="10281" y="0"/>
                    </a:lnTo>
                    <a:lnTo>
                      <a:pt x="10259" y="0"/>
                    </a:lnTo>
                    <a:lnTo>
                      <a:pt x="10236" y="0"/>
                    </a:lnTo>
                    <a:lnTo>
                      <a:pt x="10213" y="0"/>
                    </a:lnTo>
                    <a:lnTo>
                      <a:pt x="10190" y="0"/>
                    </a:lnTo>
                    <a:lnTo>
                      <a:pt x="10166" y="0"/>
                    </a:lnTo>
                    <a:lnTo>
                      <a:pt x="10141" y="0"/>
                    </a:lnTo>
                    <a:lnTo>
                      <a:pt x="10116" y="0"/>
                    </a:lnTo>
                    <a:lnTo>
                      <a:pt x="10090" y="0"/>
                    </a:lnTo>
                    <a:lnTo>
                      <a:pt x="10063" y="0"/>
                    </a:lnTo>
                    <a:lnTo>
                      <a:pt x="10037" y="0"/>
                    </a:lnTo>
                    <a:lnTo>
                      <a:pt x="10009" y="0"/>
                    </a:lnTo>
                    <a:lnTo>
                      <a:pt x="9981" y="0"/>
                    </a:lnTo>
                    <a:lnTo>
                      <a:pt x="9952" y="0"/>
                    </a:lnTo>
                    <a:lnTo>
                      <a:pt x="9924" y="0"/>
                    </a:lnTo>
                    <a:lnTo>
                      <a:pt x="9894" y="0"/>
                    </a:lnTo>
                    <a:lnTo>
                      <a:pt x="9863" y="0"/>
                    </a:lnTo>
                    <a:lnTo>
                      <a:pt x="9832" y="0"/>
                    </a:lnTo>
                    <a:lnTo>
                      <a:pt x="9802" y="0"/>
                    </a:lnTo>
                    <a:lnTo>
                      <a:pt x="9770" y="0"/>
                    </a:lnTo>
                    <a:lnTo>
                      <a:pt x="9738" y="0"/>
                    </a:lnTo>
                    <a:lnTo>
                      <a:pt x="9705" y="0"/>
                    </a:lnTo>
                    <a:lnTo>
                      <a:pt x="9672" y="0"/>
                    </a:lnTo>
                    <a:lnTo>
                      <a:pt x="9638" y="0"/>
                    </a:lnTo>
                    <a:lnTo>
                      <a:pt x="9604" y="0"/>
                    </a:lnTo>
                    <a:lnTo>
                      <a:pt x="9569" y="0"/>
                    </a:lnTo>
                    <a:lnTo>
                      <a:pt x="9535" y="0"/>
                    </a:lnTo>
                    <a:lnTo>
                      <a:pt x="9499" y="0"/>
                    </a:lnTo>
                    <a:lnTo>
                      <a:pt x="9464" y="0"/>
                    </a:lnTo>
                    <a:lnTo>
                      <a:pt x="9426" y="0"/>
                    </a:lnTo>
                    <a:lnTo>
                      <a:pt x="9390" y="0"/>
                    </a:lnTo>
                    <a:lnTo>
                      <a:pt x="9353" y="0"/>
                    </a:lnTo>
                    <a:lnTo>
                      <a:pt x="9316" y="0"/>
                    </a:lnTo>
                    <a:lnTo>
                      <a:pt x="9277" y="0"/>
                    </a:lnTo>
                    <a:lnTo>
                      <a:pt x="9239" y="0"/>
                    </a:lnTo>
                    <a:lnTo>
                      <a:pt x="9199" y="0"/>
                    </a:lnTo>
                    <a:lnTo>
                      <a:pt x="9161" y="0"/>
                    </a:lnTo>
                    <a:lnTo>
                      <a:pt x="9120" y="0"/>
                    </a:lnTo>
                    <a:lnTo>
                      <a:pt x="9081" y="0"/>
                    </a:lnTo>
                    <a:lnTo>
                      <a:pt x="9040" y="0"/>
                    </a:lnTo>
                    <a:lnTo>
                      <a:pt x="9000" y="0"/>
                    </a:lnTo>
                    <a:lnTo>
                      <a:pt x="8958" y="0"/>
                    </a:lnTo>
                    <a:lnTo>
                      <a:pt x="8916" y="0"/>
                    </a:lnTo>
                    <a:lnTo>
                      <a:pt x="8874" y="0"/>
                    </a:lnTo>
                    <a:lnTo>
                      <a:pt x="8832" y="0"/>
                    </a:lnTo>
                    <a:lnTo>
                      <a:pt x="8789" y="0"/>
                    </a:lnTo>
                    <a:lnTo>
                      <a:pt x="8746" y="0"/>
                    </a:lnTo>
                    <a:lnTo>
                      <a:pt x="8702" y="0"/>
                    </a:lnTo>
                    <a:lnTo>
                      <a:pt x="8658" y="0"/>
                    </a:lnTo>
                    <a:lnTo>
                      <a:pt x="8614" y="0"/>
                    </a:lnTo>
                    <a:lnTo>
                      <a:pt x="8569" y="0"/>
                    </a:lnTo>
                    <a:lnTo>
                      <a:pt x="8525" y="0"/>
                    </a:lnTo>
                    <a:lnTo>
                      <a:pt x="8479" y="0"/>
                    </a:lnTo>
                    <a:lnTo>
                      <a:pt x="8434" y="0"/>
                    </a:lnTo>
                    <a:lnTo>
                      <a:pt x="8388" y="0"/>
                    </a:lnTo>
                    <a:lnTo>
                      <a:pt x="8342" y="0"/>
                    </a:lnTo>
                    <a:lnTo>
                      <a:pt x="8296" y="0"/>
                    </a:lnTo>
                    <a:lnTo>
                      <a:pt x="8250" y="0"/>
                    </a:lnTo>
                    <a:lnTo>
                      <a:pt x="8203" y="0"/>
                    </a:lnTo>
                    <a:lnTo>
                      <a:pt x="8156" y="0"/>
                    </a:lnTo>
                    <a:lnTo>
                      <a:pt x="8107" y="0"/>
                    </a:lnTo>
                    <a:lnTo>
                      <a:pt x="8060" y="0"/>
                    </a:lnTo>
                    <a:lnTo>
                      <a:pt x="8012" y="0"/>
                    </a:lnTo>
                    <a:lnTo>
                      <a:pt x="7964" y="0"/>
                    </a:lnTo>
                    <a:lnTo>
                      <a:pt x="7914" y="0"/>
                    </a:lnTo>
                    <a:lnTo>
                      <a:pt x="7866" y="0"/>
                    </a:lnTo>
                    <a:lnTo>
                      <a:pt x="7817" y="0"/>
                    </a:lnTo>
                    <a:lnTo>
                      <a:pt x="7767" y="0"/>
                    </a:lnTo>
                    <a:lnTo>
                      <a:pt x="7718" y="0"/>
                    </a:lnTo>
                    <a:lnTo>
                      <a:pt x="7667" y="0"/>
                    </a:lnTo>
                    <a:lnTo>
                      <a:pt x="7618" y="0"/>
                    </a:lnTo>
                    <a:lnTo>
                      <a:pt x="7567" y="0"/>
                    </a:lnTo>
                    <a:lnTo>
                      <a:pt x="7517" y="0"/>
                    </a:lnTo>
                    <a:lnTo>
                      <a:pt x="7466" y="0"/>
                    </a:lnTo>
                    <a:lnTo>
                      <a:pt x="7415" y="0"/>
                    </a:lnTo>
                    <a:lnTo>
                      <a:pt x="7364" y="0"/>
                    </a:lnTo>
                    <a:lnTo>
                      <a:pt x="7313" y="0"/>
                    </a:lnTo>
                    <a:lnTo>
                      <a:pt x="7261" y="0"/>
                    </a:lnTo>
                    <a:lnTo>
                      <a:pt x="7210" y="0"/>
                    </a:lnTo>
                    <a:lnTo>
                      <a:pt x="7157" y="0"/>
                    </a:lnTo>
                    <a:lnTo>
                      <a:pt x="7105" y="0"/>
                    </a:lnTo>
                    <a:lnTo>
                      <a:pt x="7053" y="0"/>
                    </a:lnTo>
                    <a:lnTo>
                      <a:pt x="7000" y="0"/>
                    </a:lnTo>
                    <a:lnTo>
                      <a:pt x="6947" y="0"/>
                    </a:lnTo>
                    <a:lnTo>
                      <a:pt x="6895" y="0"/>
                    </a:lnTo>
                    <a:lnTo>
                      <a:pt x="6842" y="0"/>
                    </a:lnTo>
                    <a:lnTo>
                      <a:pt x="6789" y="0"/>
                    </a:lnTo>
                    <a:lnTo>
                      <a:pt x="6736" y="0"/>
                    </a:lnTo>
                    <a:lnTo>
                      <a:pt x="6683" y="0"/>
                    </a:lnTo>
                    <a:lnTo>
                      <a:pt x="6629" y="0"/>
                    </a:lnTo>
                    <a:lnTo>
                      <a:pt x="6575" y="0"/>
                    </a:lnTo>
                    <a:lnTo>
                      <a:pt x="6522" y="0"/>
                    </a:lnTo>
                    <a:lnTo>
                      <a:pt x="6468" y="0"/>
                    </a:lnTo>
                    <a:lnTo>
                      <a:pt x="6414" y="0"/>
                    </a:lnTo>
                    <a:lnTo>
                      <a:pt x="6360" y="0"/>
                    </a:lnTo>
                    <a:lnTo>
                      <a:pt x="6305" y="0"/>
                    </a:lnTo>
                    <a:lnTo>
                      <a:pt x="6252" y="0"/>
                    </a:lnTo>
                    <a:lnTo>
                      <a:pt x="6197" y="0"/>
                    </a:lnTo>
                    <a:lnTo>
                      <a:pt x="6143" y="0"/>
                    </a:lnTo>
                    <a:lnTo>
                      <a:pt x="6088" y="0"/>
                    </a:lnTo>
                    <a:lnTo>
                      <a:pt x="6033" y="0"/>
                    </a:lnTo>
                    <a:lnTo>
                      <a:pt x="5979" y="0"/>
                    </a:lnTo>
                    <a:lnTo>
                      <a:pt x="5925" y="0"/>
                    </a:lnTo>
                    <a:lnTo>
                      <a:pt x="5870" y="0"/>
                    </a:lnTo>
                    <a:lnTo>
                      <a:pt x="5815" y="0"/>
                    </a:lnTo>
                    <a:lnTo>
                      <a:pt x="5760" y="0"/>
                    </a:lnTo>
                    <a:lnTo>
                      <a:pt x="5705" y="0"/>
                    </a:lnTo>
                    <a:lnTo>
                      <a:pt x="5650" y="0"/>
                    </a:lnTo>
                    <a:lnTo>
                      <a:pt x="5595" y="0"/>
                    </a:lnTo>
                    <a:lnTo>
                      <a:pt x="5540" y="0"/>
                    </a:lnTo>
                    <a:lnTo>
                      <a:pt x="5485" y="0"/>
                    </a:lnTo>
                    <a:lnTo>
                      <a:pt x="5430" y="0"/>
                    </a:lnTo>
                    <a:lnTo>
                      <a:pt x="5375" y="0"/>
                    </a:lnTo>
                    <a:lnTo>
                      <a:pt x="5321" y="0"/>
                    </a:lnTo>
                    <a:lnTo>
                      <a:pt x="5266" y="0"/>
                    </a:lnTo>
                    <a:lnTo>
                      <a:pt x="5211" y="0"/>
                    </a:lnTo>
                    <a:lnTo>
                      <a:pt x="5156" y="0"/>
                    </a:lnTo>
                    <a:lnTo>
                      <a:pt x="5100" y="0"/>
                    </a:lnTo>
                    <a:lnTo>
                      <a:pt x="5046" y="0"/>
                    </a:lnTo>
                    <a:lnTo>
                      <a:pt x="4991" y="0"/>
                    </a:lnTo>
                    <a:lnTo>
                      <a:pt x="4936" y="0"/>
                    </a:lnTo>
                    <a:lnTo>
                      <a:pt x="4881" y="0"/>
                    </a:lnTo>
                    <a:lnTo>
                      <a:pt x="4826" y="0"/>
                    </a:lnTo>
                    <a:lnTo>
                      <a:pt x="4771" y="0"/>
                    </a:lnTo>
                    <a:lnTo>
                      <a:pt x="4716" y="0"/>
                    </a:lnTo>
                    <a:lnTo>
                      <a:pt x="4661" y="0"/>
                    </a:lnTo>
                    <a:lnTo>
                      <a:pt x="4608" y="0"/>
                    </a:lnTo>
                    <a:lnTo>
                      <a:pt x="4553" y="0"/>
                    </a:lnTo>
                    <a:lnTo>
                      <a:pt x="4498" y="0"/>
                    </a:lnTo>
                    <a:lnTo>
                      <a:pt x="4444" y="0"/>
                    </a:lnTo>
                    <a:lnTo>
                      <a:pt x="4389" y="0"/>
                    </a:lnTo>
                    <a:lnTo>
                      <a:pt x="4336" y="0"/>
                    </a:lnTo>
                    <a:lnTo>
                      <a:pt x="4281" y="0"/>
                    </a:lnTo>
                    <a:lnTo>
                      <a:pt x="4227" y="0"/>
                    </a:lnTo>
                    <a:lnTo>
                      <a:pt x="4173" y="0"/>
                    </a:lnTo>
                    <a:lnTo>
                      <a:pt x="4119" y="0"/>
                    </a:lnTo>
                    <a:lnTo>
                      <a:pt x="4066" y="0"/>
                    </a:lnTo>
                    <a:lnTo>
                      <a:pt x="4012" y="0"/>
                    </a:lnTo>
                    <a:lnTo>
                      <a:pt x="3958" y="0"/>
                    </a:lnTo>
                    <a:lnTo>
                      <a:pt x="3905" y="0"/>
                    </a:lnTo>
                    <a:lnTo>
                      <a:pt x="3852" y="0"/>
                    </a:lnTo>
                    <a:lnTo>
                      <a:pt x="3799" y="0"/>
                    </a:lnTo>
                    <a:lnTo>
                      <a:pt x="3746" y="0"/>
                    </a:lnTo>
                    <a:lnTo>
                      <a:pt x="3694" y="0"/>
                    </a:lnTo>
                    <a:lnTo>
                      <a:pt x="3641" y="0"/>
                    </a:lnTo>
                    <a:lnTo>
                      <a:pt x="3588" y="0"/>
                    </a:lnTo>
                    <a:lnTo>
                      <a:pt x="3536" y="0"/>
                    </a:lnTo>
                    <a:lnTo>
                      <a:pt x="3484" y="0"/>
                    </a:lnTo>
                    <a:lnTo>
                      <a:pt x="3431" y="0"/>
                    </a:lnTo>
                    <a:lnTo>
                      <a:pt x="3380" y="0"/>
                    </a:lnTo>
                    <a:lnTo>
                      <a:pt x="3328" y="0"/>
                    </a:lnTo>
                    <a:lnTo>
                      <a:pt x="3277" y="0"/>
                    </a:lnTo>
                    <a:lnTo>
                      <a:pt x="3226" y="0"/>
                    </a:lnTo>
                    <a:lnTo>
                      <a:pt x="3174" y="0"/>
                    </a:lnTo>
                    <a:lnTo>
                      <a:pt x="3124" y="0"/>
                    </a:lnTo>
                    <a:lnTo>
                      <a:pt x="3073" y="0"/>
                    </a:lnTo>
                    <a:lnTo>
                      <a:pt x="3023" y="0"/>
                    </a:lnTo>
                    <a:lnTo>
                      <a:pt x="2974" y="0"/>
                    </a:lnTo>
                    <a:lnTo>
                      <a:pt x="2923" y="0"/>
                    </a:lnTo>
                    <a:lnTo>
                      <a:pt x="2874" y="0"/>
                    </a:lnTo>
                    <a:lnTo>
                      <a:pt x="2824" y="0"/>
                    </a:lnTo>
                    <a:lnTo>
                      <a:pt x="2775" y="0"/>
                    </a:lnTo>
                    <a:lnTo>
                      <a:pt x="2727" y="0"/>
                    </a:lnTo>
                    <a:lnTo>
                      <a:pt x="2677" y="0"/>
                    </a:lnTo>
                    <a:lnTo>
                      <a:pt x="2629" y="0"/>
                    </a:lnTo>
                    <a:lnTo>
                      <a:pt x="2581" y="0"/>
                    </a:lnTo>
                    <a:lnTo>
                      <a:pt x="2534" y="0"/>
                    </a:lnTo>
                    <a:lnTo>
                      <a:pt x="2485" y="0"/>
                    </a:lnTo>
                    <a:lnTo>
                      <a:pt x="2438" y="0"/>
                    </a:lnTo>
                    <a:lnTo>
                      <a:pt x="2392" y="0"/>
                    </a:lnTo>
                    <a:lnTo>
                      <a:pt x="2345" y="0"/>
                    </a:lnTo>
                    <a:lnTo>
                      <a:pt x="2299" y="0"/>
                    </a:lnTo>
                    <a:lnTo>
                      <a:pt x="2253" y="0"/>
                    </a:lnTo>
                    <a:lnTo>
                      <a:pt x="2207" y="0"/>
                    </a:lnTo>
                    <a:lnTo>
                      <a:pt x="2162" y="0"/>
                    </a:lnTo>
                    <a:lnTo>
                      <a:pt x="2115" y="0"/>
                    </a:lnTo>
                    <a:lnTo>
                      <a:pt x="2072" y="0"/>
                    </a:lnTo>
                    <a:lnTo>
                      <a:pt x="2027" y="0"/>
                    </a:lnTo>
                    <a:lnTo>
                      <a:pt x="1983" y="0"/>
                    </a:lnTo>
                    <a:lnTo>
                      <a:pt x="1939" y="0"/>
                    </a:lnTo>
                    <a:lnTo>
                      <a:pt x="1895" y="0"/>
                    </a:lnTo>
                    <a:lnTo>
                      <a:pt x="1852" y="0"/>
                    </a:lnTo>
                    <a:lnTo>
                      <a:pt x="1809" y="0"/>
                    </a:lnTo>
                    <a:lnTo>
                      <a:pt x="1766" y="0"/>
                    </a:lnTo>
                    <a:lnTo>
                      <a:pt x="1725" y="0"/>
                    </a:lnTo>
                    <a:lnTo>
                      <a:pt x="1683" y="0"/>
                    </a:lnTo>
                    <a:lnTo>
                      <a:pt x="1641" y="0"/>
                    </a:lnTo>
                    <a:lnTo>
                      <a:pt x="1601" y="0"/>
                    </a:lnTo>
                    <a:lnTo>
                      <a:pt x="1560" y="0"/>
                    </a:lnTo>
                    <a:lnTo>
                      <a:pt x="1521" y="0"/>
                    </a:lnTo>
                    <a:lnTo>
                      <a:pt x="1481" y="0"/>
                    </a:lnTo>
                    <a:lnTo>
                      <a:pt x="1442" y="0"/>
                    </a:lnTo>
                    <a:lnTo>
                      <a:pt x="1402" y="0"/>
                    </a:lnTo>
                    <a:lnTo>
                      <a:pt x="1364" y="0"/>
                    </a:lnTo>
                    <a:lnTo>
                      <a:pt x="1325" y="0"/>
                    </a:lnTo>
                    <a:lnTo>
                      <a:pt x="1288" y="0"/>
                    </a:lnTo>
                    <a:lnTo>
                      <a:pt x="1251" y="0"/>
                    </a:lnTo>
                    <a:lnTo>
                      <a:pt x="1214" y="0"/>
                    </a:lnTo>
                    <a:lnTo>
                      <a:pt x="1178" y="0"/>
                    </a:lnTo>
                    <a:lnTo>
                      <a:pt x="1142" y="0"/>
                    </a:lnTo>
                    <a:lnTo>
                      <a:pt x="1107" y="0"/>
                    </a:lnTo>
                    <a:lnTo>
                      <a:pt x="1072" y="0"/>
                    </a:lnTo>
                    <a:lnTo>
                      <a:pt x="1037" y="0"/>
                    </a:lnTo>
                    <a:lnTo>
                      <a:pt x="1003" y="0"/>
                    </a:lnTo>
                    <a:lnTo>
                      <a:pt x="969" y="0"/>
                    </a:lnTo>
                    <a:lnTo>
                      <a:pt x="936" y="0"/>
                    </a:lnTo>
                    <a:lnTo>
                      <a:pt x="904" y="0"/>
                    </a:lnTo>
                    <a:lnTo>
                      <a:pt x="871" y="0"/>
                    </a:lnTo>
                    <a:lnTo>
                      <a:pt x="839" y="0"/>
                    </a:lnTo>
                    <a:lnTo>
                      <a:pt x="808" y="0"/>
                    </a:lnTo>
                    <a:lnTo>
                      <a:pt x="778" y="0"/>
                    </a:lnTo>
                    <a:lnTo>
                      <a:pt x="748" y="0"/>
                    </a:lnTo>
                    <a:lnTo>
                      <a:pt x="718" y="0"/>
                    </a:lnTo>
                    <a:lnTo>
                      <a:pt x="689" y="0"/>
                    </a:lnTo>
                    <a:lnTo>
                      <a:pt x="660" y="0"/>
                    </a:lnTo>
                    <a:lnTo>
                      <a:pt x="632" y="0"/>
                    </a:lnTo>
                    <a:lnTo>
                      <a:pt x="604" y="0"/>
                    </a:lnTo>
                    <a:lnTo>
                      <a:pt x="578" y="0"/>
                    </a:lnTo>
                    <a:lnTo>
                      <a:pt x="552" y="0"/>
                    </a:lnTo>
                    <a:lnTo>
                      <a:pt x="525" y="0"/>
                    </a:lnTo>
                    <a:lnTo>
                      <a:pt x="500" y="0"/>
                    </a:lnTo>
                    <a:lnTo>
                      <a:pt x="475" y="0"/>
                    </a:lnTo>
                    <a:lnTo>
                      <a:pt x="451" y="0"/>
                    </a:lnTo>
                    <a:lnTo>
                      <a:pt x="428" y="0"/>
                    </a:lnTo>
                    <a:lnTo>
                      <a:pt x="405" y="0"/>
                    </a:lnTo>
                    <a:lnTo>
                      <a:pt x="382" y="0"/>
                    </a:lnTo>
                    <a:lnTo>
                      <a:pt x="360" y="0"/>
                    </a:lnTo>
                    <a:lnTo>
                      <a:pt x="339" y="0"/>
                    </a:lnTo>
                    <a:lnTo>
                      <a:pt x="318" y="0"/>
                    </a:lnTo>
                    <a:lnTo>
                      <a:pt x="297" y="0"/>
                    </a:lnTo>
                    <a:lnTo>
                      <a:pt x="278" y="0"/>
                    </a:lnTo>
                    <a:lnTo>
                      <a:pt x="259" y="0"/>
                    </a:lnTo>
                    <a:lnTo>
                      <a:pt x="241" y="0"/>
                    </a:lnTo>
                    <a:lnTo>
                      <a:pt x="224" y="0"/>
                    </a:lnTo>
                    <a:lnTo>
                      <a:pt x="206" y="0"/>
                    </a:lnTo>
                    <a:lnTo>
                      <a:pt x="189" y="0"/>
                    </a:lnTo>
                    <a:lnTo>
                      <a:pt x="174" y="0"/>
                    </a:lnTo>
                    <a:lnTo>
                      <a:pt x="159" y="0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17" y="0"/>
                    </a:lnTo>
                    <a:lnTo>
                      <a:pt x="105" y="0"/>
                    </a:lnTo>
                    <a:lnTo>
                      <a:pt x="93" y="0"/>
                    </a:lnTo>
                    <a:lnTo>
                      <a:pt x="82" y="0"/>
                    </a:lnTo>
                    <a:lnTo>
                      <a:pt x="72" y="0"/>
                    </a:lnTo>
                    <a:lnTo>
                      <a:pt x="62" y="0"/>
                    </a:lnTo>
                    <a:lnTo>
                      <a:pt x="52" y="0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" y="48"/>
                    </a:lnTo>
                    <a:lnTo>
                      <a:pt x="3" y="48"/>
                    </a:lnTo>
                    <a:lnTo>
                      <a:pt x="5" y="48"/>
                    </a:lnTo>
                    <a:lnTo>
                      <a:pt x="8" y="48"/>
                    </a:lnTo>
                    <a:lnTo>
                      <a:pt x="13" y="48"/>
                    </a:lnTo>
                    <a:lnTo>
                      <a:pt x="18" y="48"/>
                    </a:lnTo>
                    <a:lnTo>
                      <a:pt x="24" y="48"/>
                    </a:lnTo>
                    <a:lnTo>
                      <a:pt x="29" y="48"/>
                    </a:lnTo>
                    <a:lnTo>
                      <a:pt x="37" y="48"/>
                    </a:lnTo>
                    <a:lnTo>
                      <a:pt x="45" y="48"/>
                    </a:lnTo>
                    <a:lnTo>
                      <a:pt x="52" y="48"/>
                    </a:lnTo>
                    <a:lnTo>
                      <a:pt x="62" y="48"/>
                    </a:lnTo>
                    <a:lnTo>
                      <a:pt x="72" y="48"/>
                    </a:lnTo>
                    <a:lnTo>
                      <a:pt x="82" y="48"/>
                    </a:lnTo>
                    <a:lnTo>
                      <a:pt x="93" y="48"/>
                    </a:lnTo>
                    <a:lnTo>
                      <a:pt x="105" y="48"/>
                    </a:lnTo>
                    <a:lnTo>
                      <a:pt x="117" y="48"/>
                    </a:lnTo>
                    <a:lnTo>
                      <a:pt x="130" y="48"/>
                    </a:lnTo>
                    <a:lnTo>
                      <a:pt x="144" y="48"/>
                    </a:lnTo>
                    <a:lnTo>
                      <a:pt x="159" y="48"/>
                    </a:lnTo>
                    <a:lnTo>
                      <a:pt x="174" y="48"/>
                    </a:lnTo>
                    <a:lnTo>
                      <a:pt x="189" y="48"/>
                    </a:lnTo>
                    <a:lnTo>
                      <a:pt x="206" y="48"/>
                    </a:lnTo>
                    <a:lnTo>
                      <a:pt x="224" y="48"/>
                    </a:lnTo>
                    <a:lnTo>
                      <a:pt x="241" y="48"/>
                    </a:lnTo>
                    <a:lnTo>
                      <a:pt x="259" y="48"/>
                    </a:lnTo>
                    <a:lnTo>
                      <a:pt x="278" y="48"/>
                    </a:lnTo>
                    <a:lnTo>
                      <a:pt x="297" y="48"/>
                    </a:lnTo>
                    <a:lnTo>
                      <a:pt x="318" y="48"/>
                    </a:lnTo>
                    <a:lnTo>
                      <a:pt x="339" y="48"/>
                    </a:lnTo>
                    <a:lnTo>
                      <a:pt x="360" y="48"/>
                    </a:lnTo>
                    <a:lnTo>
                      <a:pt x="382" y="48"/>
                    </a:lnTo>
                    <a:lnTo>
                      <a:pt x="403" y="48"/>
                    </a:lnTo>
                    <a:lnTo>
                      <a:pt x="427" y="48"/>
                    </a:lnTo>
                    <a:lnTo>
                      <a:pt x="451" y="48"/>
                    </a:lnTo>
                    <a:lnTo>
                      <a:pt x="475" y="48"/>
                    </a:lnTo>
                    <a:lnTo>
                      <a:pt x="500" y="48"/>
                    </a:lnTo>
                    <a:lnTo>
                      <a:pt x="525" y="48"/>
                    </a:lnTo>
                    <a:lnTo>
                      <a:pt x="551" y="48"/>
                    </a:lnTo>
                    <a:lnTo>
                      <a:pt x="577" y="48"/>
                    </a:lnTo>
                    <a:lnTo>
                      <a:pt x="604" y="48"/>
                    </a:lnTo>
                    <a:lnTo>
                      <a:pt x="632" y="48"/>
                    </a:lnTo>
                    <a:lnTo>
                      <a:pt x="660" y="48"/>
                    </a:lnTo>
                    <a:lnTo>
                      <a:pt x="689" y="48"/>
                    </a:lnTo>
                    <a:lnTo>
                      <a:pt x="717" y="48"/>
                    </a:lnTo>
                    <a:lnTo>
                      <a:pt x="747" y="48"/>
                    </a:lnTo>
                    <a:lnTo>
                      <a:pt x="778" y="48"/>
                    </a:lnTo>
                    <a:lnTo>
                      <a:pt x="808" y="48"/>
                    </a:lnTo>
                    <a:lnTo>
                      <a:pt x="839" y="48"/>
                    </a:lnTo>
                    <a:lnTo>
                      <a:pt x="871" y="48"/>
                    </a:lnTo>
                    <a:lnTo>
                      <a:pt x="903" y="48"/>
                    </a:lnTo>
                    <a:lnTo>
                      <a:pt x="936" y="48"/>
                    </a:lnTo>
                    <a:lnTo>
                      <a:pt x="969" y="48"/>
                    </a:lnTo>
                    <a:lnTo>
                      <a:pt x="1003" y="48"/>
                    </a:lnTo>
                    <a:lnTo>
                      <a:pt x="1037" y="48"/>
                    </a:lnTo>
                    <a:lnTo>
                      <a:pt x="1071" y="48"/>
                    </a:lnTo>
                    <a:lnTo>
                      <a:pt x="1106" y="48"/>
                    </a:lnTo>
                    <a:lnTo>
                      <a:pt x="1141" y="48"/>
                    </a:lnTo>
                    <a:lnTo>
                      <a:pt x="1177" y="48"/>
                    </a:lnTo>
                    <a:lnTo>
                      <a:pt x="1213" y="48"/>
                    </a:lnTo>
                    <a:lnTo>
                      <a:pt x="1251" y="48"/>
                    </a:lnTo>
                    <a:lnTo>
                      <a:pt x="1288" y="48"/>
                    </a:lnTo>
                    <a:lnTo>
                      <a:pt x="1325" y="48"/>
                    </a:lnTo>
                    <a:lnTo>
                      <a:pt x="1364" y="48"/>
                    </a:lnTo>
                    <a:lnTo>
                      <a:pt x="1402" y="48"/>
                    </a:lnTo>
                    <a:lnTo>
                      <a:pt x="1441" y="48"/>
                    </a:lnTo>
                    <a:lnTo>
                      <a:pt x="1480" y="48"/>
                    </a:lnTo>
                    <a:lnTo>
                      <a:pt x="1520" y="48"/>
                    </a:lnTo>
                    <a:lnTo>
                      <a:pt x="1560" y="48"/>
                    </a:lnTo>
                    <a:lnTo>
                      <a:pt x="1601" y="48"/>
                    </a:lnTo>
                    <a:lnTo>
                      <a:pt x="1641" y="48"/>
                    </a:lnTo>
                    <a:lnTo>
                      <a:pt x="1683" y="48"/>
                    </a:lnTo>
                    <a:lnTo>
                      <a:pt x="1725" y="48"/>
                    </a:lnTo>
                    <a:lnTo>
                      <a:pt x="1766" y="48"/>
                    </a:lnTo>
                    <a:lnTo>
                      <a:pt x="1808" y="48"/>
                    </a:lnTo>
                    <a:lnTo>
                      <a:pt x="1851" y="48"/>
                    </a:lnTo>
                    <a:lnTo>
                      <a:pt x="1895" y="48"/>
                    </a:lnTo>
                    <a:lnTo>
                      <a:pt x="1938" y="48"/>
                    </a:lnTo>
                    <a:lnTo>
                      <a:pt x="1982" y="48"/>
                    </a:lnTo>
                    <a:lnTo>
                      <a:pt x="2025" y="48"/>
                    </a:lnTo>
                    <a:lnTo>
                      <a:pt x="2070" y="48"/>
                    </a:lnTo>
                    <a:lnTo>
                      <a:pt x="2115" y="48"/>
                    </a:lnTo>
                    <a:lnTo>
                      <a:pt x="2160" y="48"/>
                    </a:lnTo>
                    <a:lnTo>
                      <a:pt x="2205" y="48"/>
                    </a:lnTo>
                    <a:lnTo>
                      <a:pt x="2252" y="48"/>
                    </a:lnTo>
                    <a:lnTo>
                      <a:pt x="2298" y="48"/>
                    </a:lnTo>
                    <a:lnTo>
                      <a:pt x="2344" y="48"/>
                    </a:lnTo>
                    <a:lnTo>
                      <a:pt x="2391" y="48"/>
                    </a:lnTo>
                    <a:lnTo>
                      <a:pt x="2438" y="48"/>
                    </a:lnTo>
                    <a:lnTo>
                      <a:pt x="2485" y="48"/>
                    </a:lnTo>
                    <a:lnTo>
                      <a:pt x="2532" y="48"/>
                    </a:lnTo>
                    <a:lnTo>
                      <a:pt x="2581" y="48"/>
                    </a:lnTo>
                    <a:lnTo>
                      <a:pt x="2628" y="48"/>
                    </a:lnTo>
                    <a:lnTo>
                      <a:pt x="2676" y="48"/>
                    </a:lnTo>
                    <a:lnTo>
                      <a:pt x="2726" y="48"/>
                    </a:lnTo>
                    <a:lnTo>
                      <a:pt x="2774" y="48"/>
                    </a:lnTo>
                    <a:lnTo>
                      <a:pt x="2823" y="48"/>
                    </a:lnTo>
                    <a:lnTo>
                      <a:pt x="2873" y="48"/>
                    </a:lnTo>
                    <a:lnTo>
                      <a:pt x="2922" y="48"/>
                    </a:lnTo>
                    <a:lnTo>
                      <a:pt x="2973" y="48"/>
                    </a:lnTo>
                    <a:lnTo>
                      <a:pt x="3022" y="48"/>
                    </a:lnTo>
                    <a:lnTo>
                      <a:pt x="3072" y="48"/>
                    </a:lnTo>
                    <a:lnTo>
                      <a:pt x="3123" y="48"/>
                    </a:lnTo>
                    <a:lnTo>
                      <a:pt x="3173" y="48"/>
                    </a:lnTo>
                    <a:lnTo>
                      <a:pt x="3225" y="48"/>
                    </a:lnTo>
                    <a:lnTo>
                      <a:pt x="3275" y="48"/>
                    </a:lnTo>
                    <a:lnTo>
                      <a:pt x="3327" y="48"/>
                    </a:lnTo>
                    <a:lnTo>
                      <a:pt x="3379" y="48"/>
                    </a:lnTo>
                    <a:lnTo>
                      <a:pt x="3430" y="48"/>
                    </a:lnTo>
                    <a:lnTo>
                      <a:pt x="3483" y="48"/>
                    </a:lnTo>
                    <a:lnTo>
                      <a:pt x="3534" y="48"/>
                    </a:lnTo>
                    <a:lnTo>
                      <a:pt x="3587" y="48"/>
                    </a:lnTo>
                    <a:lnTo>
                      <a:pt x="3639" y="48"/>
                    </a:lnTo>
                    <a:lnTo>
                      <a:pt x="3691" y="48"/>
                    </a:lnTo>
                    <a:lnTo>
                      <a:pt x="3744" y="48"/>
                    </a:lnTo>
                    <a:lnTo>
                      <a:pt x="3798" y="48"/>
                    </a:lnTo>
                    <a:lnTo>
                      <a:pt x="3850" y="48"/>
                    </a:lnTo>
                    <a:lnTo>
                      <a:pt x="3903" y="48"/>
                    </a:lnTo>
                    <a:lnTo>
                      <a:pt x="3957" y="48"/>
                    </a:lnTo>
                    <a:lnTo>
                      <a:pt x="4011" y="48"/>
                    </a:lnTo>
                    <a:lnTo>
                      <a:pt x="4064" y="48"/>
                    </a:lnTo>
                    <a:lnTo>
                      <a:pt x="4118" y="48"/>
                    </a:lnTo>
                    <a:lnTo>
                      <a:pt x="4172" y="48"/>
                    </a:lnTo>
                    <a:lnTo>
                      <a:pt x="4226" y="48"/>
                    </a:lnTo>
                    <a:lnTo>
                      <a:pt x="4280" y="48"/>
                    </a:lnTo>
                    <a:lnTo>
                      <a:pt x="4333" y="48"/>
                    </a:lnTo>
                    <a:lnTo>
                      <a:pt x="4388" y="48"/>
                    </a:lnTo>
                    <a:lnTo>
                      <a:pt x="4442" y="48"/>
                    </a:lnTo>
                    <a:lnTo>
                      <a:pt x="4497" y="48"/>
                    </a:lnTo>
                    <a:lnTo>
                      <a:pt x="4551" y="48"/>
                    </a:lnTo>
                    <a:lnTo>
                      <a:pt x="4605" y="48"/>
                    </a:lnTo>
                    <a:lnTo>
                      <a:pt x="4660" y="48"/>
                    </a:lnTo>
                    <a:lnTo>
                      <a:pt x="4715" y="48"/>
                    </a:lnTo>
                    <a:lnTo>
                      <a:pt x="4770" y="48"/>
                    </a:lnTo>
                    <a:lnTo>
                      <a:pt x="4825" y="48"/>
                    </a:lnTo>
                    <a:lnTo>
                      <a:pt x="4880" y="48"/>
                    </a:lnTo>
                    <a:lnTo>
                      <a:pt x="4935" y="48"/>
                    </a:lnTo>
                    <a:lnTo>
                      <a:pt x="4990" y="48"/>
                    </a:lnTo>
                    <a:lnTo>
                      <a:pt x="5044" y="48"/>
                    </a:lnTo>
                    <a:lnTo>
                      <a:pt x="5099" y="48"/>
                    </a:lnTo>
                    <a:lnTo>
                      <a:pt x="5154" y="48"/>
                    </a:lnTo>
                    <a:lnTo>
                      <a:pt x="5209" y="48"/>
                    </a:lnTo>
                    <a:lnTo>
                      <a:pt x="5264" y="48"/>
                    </a:lnTo>
                    <a:lnTo>
                      <a:pt x="5319" y="48"/>
                    </a:lnTo>
                    <a:lnTo>
                      <a:pt x="5373" y="48"/>
                    </a:lnTo>
                    <a:lnTo>
                      <a:pt x="5429" y="48"/>
                    </a:lnTo>
                    <a:lnTo>
                      <a:pt x="5483" y="48"/>
                    </a:lnTo>
                    <a:lnTo>
                      <a:pt x="5538" y="48"/>
                    </a:lnTo>
                    <a:lnTo>
                      <a:pt x="5593" y="48"/>
                    </a:lnTo>
                    <a:lnTo>
                      <a:pt x="5648" y="48"/>
                    </a:lnTo>
                    <a:lnTo>
                      <a:pt x="5703" y="48"/>
                    </a:lnTo>
                    <a:lnTo>
                      <a:pt x="5758" y="48"/>
                    </a:lnTo>
                    <a:lnTo>
                      <a:pt x="5813" y="48"/>
                    </a:lnTo>
                    <a:lnTo>
                      <a:pt x="5868" y="48"/>
                    </a:lnTo>
                    <a:lnTo>
                      <a:pt x="5922" y="48"/>
                    </a:lnTo>
                    <a:lnTo>
                      <a:pt x="5977" y="48"/>
                    </a:lnTo>
                    <a:lnTo>
                      <a:pt x="6031" y="48"/>
                    </a:lnTo>
                    <a:lnTo>
                      <a:pt x="6086" y="48"/>
                    </a:lnTo>
                    <a:lnTo>
                      <a:pt x="6141" y="48"/>
                    </a:lnTo>
                    <a:lnTo>
                      <a:pt x="6195" y="48"/>
                    </a:lnTo>
                    <a:lnTo>
                      <a:pt x="6249" y="48"/>
                    </a:lnTo>
                    <a:lnTo>
                      <a:pt x="6303" y="48"/>
                    </a:lnTo>
                    <a:lnTo>
                      <a:pt x="6358" y="48"/>
                    </a:lnTo>
                    <a:lnTo>
                      <a:pt x="6412" y="48"/>
                    </a:lnTo>
                    <a:lnTo>
                      <a:pt x="6466" y="48"/>
                    </a:lnTo>
                    <a:lnTo>
                      <a:pt x="6519" y="48"/>
                    </a:lnTo>
                    <a:lnTo>
                      <a:pt x="6573" y="48"/>
                    </a:lnTo>
                    <a:lnTo>
                      <a:pt x="6627" y="48"/>
                    </a:lnTo>
                    <a:lnTo>
                      <a:pt x="6681" y="48"/>
                    </a:lnTo>
                    <a:lnTo>
                      <a:pt x="6733" y="48"/>
                    </a:lnTo>
                    <a:lnTo>
                      <a:pt x="6787" y="48"/>
                    </a:lnTo>
                    <a:lnTo>
                      <a:pt x="6840" y="48"/>
                    </a:lnTo>
                    <a:lnTo>
                      <a:pt x="6892" y="48"/>
                    </a:lnTo>
                    <a:lnTo>
                      <a:pt x="6945" y="48"/>
                    </a:lnTo>
                    <a:lnTo>
                      <a:pt x="6998" y="48"/>
                    </a:lnTo>
                    <a:lnTo>
                      <a:pt x="7051" y="48"/>
                    </a:lnTo>
                    <a:lnTo>
                      <a:pt x="7103" y="48"/>
                    </a:lnTo>
                    <a:lnTo>
                      <a:pt x="7155" y="48"/>
                    </a:lnTo>
                    <a:lnTo>
                      <a:pt x="7206" y="48"/>
                    </a:lnTo>
                    <a:lnTo>
                      <a:pt x="7258" y="48"/>
                    </a:lnTo>
                    <a:lnTo>
                      <a:pt x="7310" y="48"/>
                    </a:lnTo>
                    <a:lnTo>
                      <a:pt x="7361" y="48"/>
                    </a:lnTo>
                    <a:lnTo>
                      <a:pt x="7413" y="48"/>
                    </a:lnTo>
                    <a:lnTo>
                      <a:pt x="7463" y="48"/>
                    </a:lnTo>
                    <a:lnTo>
                      <a:pt x="7514" y="48"/>
                    </a:lnTo>
                    <a:lnTo>
                      <a:pt x="7565" y="48"/>
                    </a:lnTo>
                    <a:lnTo>
                      <a:pt x="7615" y="48"/>
                    </a:lnTo>
                    <a:lnTo>
                      <a:pt x="7665" y="48"/>
                    </a:lnTo>
                    <a:lnTo>
                      <a:pt x="7714" y="48"/>
                    </a:lnTo>
                    <a:lnTo>
                      <a:pt x="7765" y="48"/>
                    </a:lnTo>
                    <a:lnTo>
                      <a:pt x="7814" y="48"/>
                    </a:lnTo>
                    <a:lnTo>
                      <a:pt x="7863" y="48"/>
                    </a:lnTo>
                    <a:lnTo>
                      <a:pt x="7912" y="48"/>
                    </a:lnTo>
                    <a:lnTo>
                      <a:pt x="7960" y="48"/>
                    </a:lnTo>
                    <a:lnTo>
                      <a:pt x="8009" y="48"/>
                    </a:lnTo>
                    <a:lnTo>
                      <a:pt x="8057" y="48"/>
                    </a:lnTo>
                    <a:lnTo>
                      <a:pt x="8105" y="48"/>
                    </a:lnTo>
                    <a:lnTo>
                      <a:pt x="8152" y="48"/>
                    </a:lnTo>
                    <a:lnTo>
                      <a:pt x="8200" y="48"/>
                    </a:lnTo>
                    <a:lnTo>
                      <a:pt x="8247" y="48"/>
                    </a:lnTo>
                    <a:lnTo>
                      <a:pt x="8293" y="48"/>
                    </a:lnTo>
                    <a:lnTo>
                      <a:pt x="8340" y="48"/>
                    </a:lnTo>
                    <a:lnTo>
                      <a:pt x="8386" y="48"/>
                    </a:lnTo>
                    <a:lnTo>
                      <a:pt x="8431" y="48"/>
                    </a:lnTo>
                    <a:lnTo>
                      <a:pt x="8477" y="48"/>
                    </a:lnTo>
                    <a:lnTo>
                      <a:pt x="8522" y="48"/>
                    </a:lnTo>
                    <a:lnTo>
                      <a:pt x="8567" y="48"/>
                    </a:lnTo>
                    <a:lnTo>
                      <a:pt x="8611" y="48"/>
                    </a:lnTo>
                    <a:lnTo>
                      <a:pt x="8655" y="48"/>
                    </a:lnTo>
                    <a:lnTo>
                      <a:pt x="8699" y="48"/>
                    </a:lnTo>
                    <a:lnTo>
                      <a:pt x="8743" y="48"/>
                    </a:lnTo>
                    <a:lnTo>
                      <a:pt x="8786" y="48"/>
                    </a:lnTo>
                    <a:lnTo>
                      <a:pt x="8828" y="48"/>
                    </a:lnTo>
                    <a:lnTo>
                      <a:pt x="8871" y="48"/>
                    </a:lnTo>
                    <a:lnTo>
                      <a:pt x="8913" y="48"/>
                    </a:lnTo>
                    <a:lnTo>
                      <a:pt x="8955" y="48"/>
                    </a:lnTo>
                    <a:lnTo>
                      <a:pt x="8996" y="48"/>
                    </a:lnTo>
                    <a:lnTo>
                      <a:pt x="9037" y="48"/>
                    </a:lnTo>
                    <a:lnTo>
                      <a:pt x="9077" y="48"/>
                    </a:lnTo>
                    <a:lnTo>
                      <a:pt x="9117" y="48"/>
                    </a:lnTo>
                    <a:lnTo>
                      <a:pt x="9158" y="48"/>
                    </a:lnTo>
                    <a:lnTo>
                      <a:pt x="9196" y="48"/>
                    </a:lnTo>
                    <a:lnTo>
                      <a:pt x="9235" y="48"/>
                    </a:lnTo>
                    <a:lnTo>
                      <a:pt x="9274" y="48"/>
                    </a:lnTo>
                    <a:lnTo>
                      <a:pt x="9312" y="48"/>
                    </a:lnTo>
                    <a:lnTo>
                      <a:pt x="9350" y="48"/>
                    </a:lnTo>
                    <a:lnTo>
                      <a:pt x="9387" y="48"/>
                    </a:lnTo>
                    <a:lnTo>
                      <a:pt x="9423" y="48"/>
                    </a:lnTo>
                    <a:lnTo>
                      <a:pt x="9459" y="48"/>
                    </a:lnTo>
                    <a:lnTo>
                      <a:pt x="9496" y="48"/>
                    </a:lnTo>
                    <a:lnTo>
                      <a:pt x="9531" y="48"/>
                    </a:lnTo>
                    <a:lnTo>
                      <a:pt x="9566" y="48"/>
                    </a:lnTo>
                    <a:lnTo>
                      <a:pt x="9601" y="48"/>
                    </a:lnTo>
                    <a:lnTo>
                      <a:pt x="9635" y="48"/>
                    </a:lnTo>
                    <a:lnTo>
                      <a:pt x="9668" y="48"/>
                    </a:lnTo>
                    <a:lnTo>
                      <a:pt x="9702" y="48"/>
                    </a:lnTo>
                    <a:lnTo>
                      <a:pt x="9734" y="48"/>
                    </a:lnTo>
                    <a:lnTo>
                      <a:pt x="9767" y="48"/>
                    </a:lnTo>
                    <a:lnTo>
                      <a:pt x="9797" y="48"/>
                    </a:lnTo>
                    <a:lnTo>
                      <a:pt x="9829" y="48"/>
                    </a:lnTo>
                    <a:lnTo>
                      <a:pt x="9860" y="48"/>
                    </a:lnTo>
                    <a:lnTo>
                      <a:pt x="9890" y="48"/>
                    </a:lnTo>
                    <a:lnTo>
                      <a:pt x="9919" y="48"/>
                    </a:lnTo>
                    <a:lnTo>
                      <a:pt x="9949" y="48"/>
                    </a:lnTo>
                    <a:lnTo>
                      <a:pt x="9977" y="48"/>
                    </a:lnTo>
                    <a:lnTo>
                      <a:pt x="10005" y="48"/>
                    </a:lnTo>
                    <a:lnTo>
                      <a:pt x="10033" y="48"/>
                    </a:lnTo>
                    <a:lnTo>
                      <a:pt x="10060" y="48"/>
                    </a:lnTo>
                    <a:lnTo>
                      <a:pt x="10086" y="48"/>
                    </a:lnTo>
                    <a:lnTo>
                      <a:pt x="10112" y="48"/>
                    </a:lnTo>
                    <a:lnTo>
                      <a:pt x="10138" y="48"/>
                    </a:lnTo>
                    <a:lnTo>
                      <a:pt x="10163" y="48"/>
                    </a:lnTo>
                    <a:lnTo>
                      <a:pt x="10187" y="48"/>
                    </a:lnTo>
                    <a:lnTo>
                      <a:pt x="10210" y="48"/>
                    </a:lnTo>
                    <a:lnTo>
                      <a:pt x="10233" y="48"/>
                    </a:lnTo>
                    <a:lnTo>
                      <a:pt x="10256" y="48"/>
                    </a:lnTo>
                    <a:lnTo>
                      <a:pt x="10278" y="48"/>
                    </a:lnTo>
                    <a:lnTo>
                      <a:pt x="10299" y="48"/>
                    </a:lnTo>
                    <a:lnTo>
                      <a:pt x="10320" y="48"/>
                    </a:lnTo>
                    <a:lnTo>
                      <a:pt x="10339" y="48"/>
                    </a:lnTo>
                    <a:lnTo>
                      <a:pt x="10359" y="48"/>
                    </a:lnTo>
                    <a:lnTo>
                      <a:pt x="10378" y="48"/>
                    </a:lnTo>
                    <a:lnTo>
                      <a:pt x="10397" y="48"/>
                    </a:lnTo>
                    <a:lnTo>
                      <a:pt x="10414" y="48"/>
                    </a:lnTo>
                    <a:lnTo>
                      <a:pt x="10431" y="48"/>
                    </a:lnTo>
                    <a:lnTo>
                      <a:pt x="10447" y="48"/>
                    </a:lnTo>
                    <a:lnTo>
                      <a:pt x="10463" y="48"/>
                    </a:lnTo>
                    <a:lnTo>
                      <a:pt x="10479" y="48"/>
                    </a:lnTo>
                    <a:lnTo>
                      <a:pt x="10493" y="48"/>
                    </a:lnTo>
                    <a:lnTo>
                      <a:pt x="10506" y="48"/>
                    </a:lnTo>
                    <a:lnTo>
                      <a:pt x="10519" y="48"/>
                    </a:lnTo>
                    <a:lnTo>
                      <a:pt x="10533" y="48"/>
                    </a:lnTo>
                    <a:lnTo>
                      <a:pt x="10544" y="48"/>
                    </a:lnTo>
                    <a:lnTo>
                      <a:pt x="10556" y="48"/>
                    </a:lnTo>
                    <a:lnTo>
                      <a:pt x="10566" y="48"/>
                    </a:lnTo>
                    <a:lnTo>
                      <a:pt x="10575" y="48"/>
                    </a:lnTo>
                    <a:lnTo>
                      <a:pt x="10584" y="48"/>
                    </a:lnTo>
                    <a:lnTo>
                      <a:pt x="10593" y="48"/>
                    </a:lnTo>
                    <a:lnTo>
                      <a:pt x="10601" y="48"/>
                    </a:lnTo>
                    <a:lnTo>
                      <a:pt x="10607" y="48"/>
                    </a:lnTo>
                    <a:lnTo>
                      <a:pt x="10614" y="48"/>
                    </a:lnTo>
                    <a:lnTo>
                      <a:pt x="10619" y="48"/>
                    </a:lnTo>
                    <a:lnTo>
                      <a:pt x="10624" y="48"/>
                    </a:lnTo>
                    <a:lnTo>
                      <a:pt x="10628" y="48"/>
                    </a:lnTo>
                    <a:lnTo>
                      <a:pt x="10631" y="48"/>
                    </a:lnTo>
                    <a:lnTo>
                      <a:pt x="10635" y="48"/>
                    </a:lnTo>
                    <a:lnTo>
                      <a:pt x="10636" y="48"/>
                    </a:lnTo>
                    <a:lnTo>
                      <a:pt x="10637" y="48"/>
                    </a:lnTo>
                    <a:lnTo>
                      <a:pt x="10638" y="48"/>
                    </a:lnTo>
                    <a:lnTo>
                      <a:pt x="10639" y="48"/>
                    </a:lnTo>
                    <a:lnTo>
                      <a:pt x="10641" y="48"/>
                    </a:lnTo>
                    <a:lnTo>
                      <a:pt x="10642" y="48"/>
                    </a:lnTo>
                    <a:lnTo>
                      <a:pt x="10641" y="32"/>
                    </a:lnTo>
                    <a:lnTo>
                      <a:pt x="10641" y="16"/>
                    </a:lnTo>
                    <a:lnTo>
                      <a:pt x="10641" y="0"/>
                    </a:lnTo>
                  </a:path>
                </a:pathLst>
              </a:custGeom>
              <a:solidFill>
                <a:srgbClr val="0000FF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350" dirty="0"/>
              </a:p>
            </p:txBody>
          </p:sp>
          <p:pic>
            <p:nvPicPr>
              <p:cNvPr id="125" name="Picture 3">
                <a:extLst>
                  <a:ext uri="{FF2B5EF4-FFF2-40B4-BE49-F238E27FC236}">
                    <a16:creationId xmlns:a16="http://schemas.microsoft.com/office/drawing/2014/main" id="{093A0483-6841-4AFA-9835-BEEB0D7D5BE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8679" y="6367699"/>
                <a:ext cx="1724025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23" name="Picture 122" descr="A close up of a logo&#10;&#10;Description automatically generated">
              <a:extLst>
                <a:ext uri="{FF2B5EF4-FFF2-40B4-BE49-F238E27FC236}">
                  <a16:creationId xmlns:a16="http://schemas.microsoft.com/office/drawing/2014/main" id="{667277A3-991A-41E0-A649-8393C7732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3105" y="4368331"/>
              <a:ext cx="3075040" cy="342900"/>
            </a:xfrm>
            <a:prstGeom prst="rect">
              <a:avLst/>
            </a:prstGeom>
          </p:spPr>
        </p:pic>
      </p:grpSp>
      <p:sp>
        <p:nvSpPr>
          <p:cNvPr id="126" name="Slide Number Placeholder 3">
            <a:extLst>
              <a:ext uri="{FF2B5EF4-FFF2-40B4-BE49-F238E27FC236}">
                <a16:creationId xmlns:a16="http://schemas.microsoft.com/office/drawing/2014/main" id="{D7A6D1D9-F093-4E41-8F5F-E30186B11A3F}"/>
              </a:ext>
            </a:extLst>
          </p:cNvPr>
          <p:cNvSpPr txBox="1">
            <a:spLocks/>
          </p:cNvSpPr>
          <p:nvPr/>
        </p:nvSpPr>
        <p:spPr>
          <a:xfrm>
            <a:off x="6899114" y="64046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4A3710-D04B-4A06-AAB9-ED342B89FA41}" type="slidenum">
              <a:rPr lang="en-US" smtClean="0"/>
              <a:pPr/>
              <a:t>9</a:t>
            </a:fld>
            <a:r>
              <a:rPr lang="en-US" dirty="0"/>
              <a:t>/11</a:t>
            </a:r>
          </a:p>
        </p:txBody>
      </p:sp>
    </p:spTree>
    <p:extLst>
      <p:ext uri="{BB962C8B-B14F-4D97-AF65-F5344CB8AC3E}">
        <p14:creationId xmlns:p14="http://schemas.microsoft.com/office/powerpoint/2010/main" val="369042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24907</TotalTime>
  <Words>821</Words>
  <Application>Microsoft Office PowerPoint</Application>
  <PresentationFormat>On-screen Show (4:3)</PresentationFormat>
  <Paragraphs>209</Paragraphs>
  <Slides>25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Book Antiqua</vt:lpstr>
      <vt:lpstr>Calibri</vt:lpstr>
      <vt:lpstr>Helvetica</vt:lpstr>
      <vt:lpstr>Times New Roman</vt:lpstr>
      <vt:lpstr>Office Theme</vt:lpstr>
      <vt:lpstr>Equation</vt:lpstr>
      <vt:lpstr>  CBETA Beam optics based on Field Maps of the FFA-magnets* </vt:lpstr>
      <vt:lpstr>Outline</vt:lpstr>
      <vt:lpstr>The CBETA project is under commissioning at Cornell University  It may serve as a prototype for the eRHIC project</vt:lpstr>
      <vt:lpstr>The concept of the CBETA FFAG cell</vt:lpstr>
      <vt:lpstr>Number of the FFAG cells in the FFAG section of CBETA</vt:lpstr>
      <vt:lpstr>PowerPoint Presentation</vt:lpstr>
      <vt:lpstr>Some Concepts used in the CBETA accelerator</vt:lpstr>
      <vt:lpstr>Some advantage of using PM for the FFA</vt:lpstr>
      <vt:lpstr>PowerPoint Presentation</vt:lpstr>
      <vt:lpstr>PowerPoint Presentation</vt:lpstr>
      <vt:lpstr>Thank you for your attention</vt:lpstr>
      <vt:lpstr>PowerPoint Presentation</vt:lpstr>
      <vt:lpstr>PowerPoint Presentation</vt:lpstr>
      <vt:lpstr>Thank you for your attention</vt:lpstr>
      <vt:lpstr>Conclusions Halbach vs electromagnet</vt:lpstr>
      <vt:lpstr>Thank you for your attention</vt:lpstr>
      <vt:lpstr>Introduction</vt:lpstr>
      <vt:lpstr>Large fields in small volume magnet</vt:lpstr>
      <vt:lpstr>Experimental proof of the field superposition for SmCo material</vt:lpstr>
      <vt:lpstr>Large fields in small volume magnet</vt:lpstr>
      <vt:lpstr>PowerPoint Presentation</vt:lpstr>
      <vt:lpstr>PowerPoint Presentation</vt:lpstr>
      <vt:lpstr>PowerPoint Presentation</vt:lpstr>
      <vt:lpstr>The CBETA project is under commissioning at Cornell University  It may serve as a prototype for the eRHIC project</vt:lpstr>
      <vt:lpstr>The CBETA project is a prototype for the eRHIC project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Tsoupas, Nicholaos</dc:creator>
  <cp:lastModifiedBy>Tsoupas, Nicholaos</cp:lastModifiedBy>
  <cp:revision>232</cp:revision>
  <dcterms:created xsi:type="dcterms:W3CDTF">2016-07-18T15:22:51Z</dcterms:created>
  <dcterms:modified xsi:type="dcterms:W3CDTF">2019-11-19T07:10:50Z</dcterms:modified>
</cp:coreProperties>
</file>