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3"/>
  </p:notesMasterIdLst>
  <p:handoutMasterIdLst>
    <p:handoutMasterId r:id="rId14"/>
  </p:handoutMasterIdLst>
  <p:sldIdLst>
    <p:sldId id="300" r:id="rId2"/>
    <p:sldId id="374" r:id="rId3"/>
    <p:sldId id="376" r:id="rId4"/>
    <p:sldId id="375" r:id="rId5"/>
    <p:sldId id="370" r:id="rId6"/>
    <p:sldId id="369" r:id="rId7"/>
    <p:sldId id="371" r:id="rId8"/>
    <p:sldId id="373" r:id="rId9"/>
    <p:sldId id="372" r:id="rId10"/>
    <p:sldId id="366" r:id="rId11"/>
    <p:sldId id="309" r:id="rId12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16" userDrawn="1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0000"/>
    <a:srgbClr val="FFFFFF"/>
    <a:srgbClr val="80808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7" autoAdjust="0"/>
    <p:restoredTop sz="97232" autoAdjust="0"/>
  </p:normalViewPr>
  <p:slideViewPr>
    <p:cSldViewPr snapToObjects="1">
      <p:cViewPr varScale="1">
        <p:scale>
          <a:sx n="119" d="100"/>
          <a:sy n="119" d="100"/>
        </p:scale>
        <p:origin x="864" y="90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16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8951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7" y="4776365"/>
            <a:ext cx="7969249" cy="1028899"/>
          </a:xfrm>
        </p:spPr>
        <p:txBody>
          <a:bodyPr/>
          <a:lstStyle/>
          <a:p>
            <a:r>
              <a:rPr lang="de-CH" dirty="0" smtClean="0"/>
              <a:t>Montagemeeting vom </a:t>
            </a:r>
            <a:r>
              <a:rPr lang="de-CH" dirty="0" smtClean="0"/>
              <a:t>25. </a:t>
            </a:r>
            <a:r>
              <a:rPr lang="de-CH" dirty="0" smtClean="0"/>
              <a:t>Januar 2019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Montagemeeting </a:t>
            </a:r>
            <a:r>
              <a:rPr lang="de-CH" dirty="0" smtClean="0"/>
              <a:t>Nr.4 </a:t>
            </a:r>
            <a:r>
              <a:rPr lang="de-CH" dirty="0" smtClean="0"/>
              <a:t>::  SINQ Upgrade ::  </a:t>
            </a:r>
            <a:r>
              <a:rPr lang="de-CH" dirty="0"/>
              <a:t>Paul Scherrer Institut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27088" y="6371147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Markus Lüthy 8010</a:t>
            </a:r>
            <a:endParaRPr lang="de-DE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808462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Montagemeeting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0" y="2492895"/>
            <a:ext cx="8254878" cy="339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1871700" y="5655306"/>
            <a:ext cx="64807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36548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/>
              <a:t>Danke für die</a:t>
            </a:r>
          </a:p>
          <a:p>
            <a:pPr marL="0" indent="0">
              <a:buNone/>
            </a:pPr>
            <a:r>
              <a:rPr lang="de-CH" b="1" dirty="0"/>
              <a:t>Aufmerksamkeit</a:t>
            </a:r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2500" dirty="0">
                <a:latin typeface="+mj-lt"/>
              </a:rPr>
              <a:t>Arbeiten in der </a:t>
            </a:r>
            <a:r>
              <a:rPr lang="de-CH" sz="2500" dirty="0" smtClean="0">
                <a:latin typeface="+mj-lt"/>
              </a:rPr>
              <a:t>Neutronenleiterhalle</a:t>
            </a:r>
          </a:p>
          <a:p>
            <a:r>
              <a:rPr lang="de-CH" sz="2500" dirty="0">
                <a:latin typeface="+mj-lt"/>
              </a:rPr>
              <a:t>Arbeiten an </a:t>
            </a:r>
            <a:r>
              <a:rPr lang="de-CH" sz="2500" dirty="0" smtClean="0">
                <a:latin typeface="+mj-lt"/>
              </a:rPr>
              <a:t>Instrumenten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Neutronenleiterbunker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Neutronenleiter-Zwischenbunker</a:t>
            </a:r>
          </a:p>
          <a:p>
            <a:r>
              <a:rPr lang="de-CH" sz="2500" dirty="0" smtClean="0">
                <a:latin typeface="+mj-lt"/>
              </a:rPr>
              <a:t>Diverse Arbeiten</a:t>
            </a:r>
          </a:p>
          <a:p>
            <a:r>
              <a:rPr lang="de-CH" sz="2500" dirty="0" smtClean="0">
                <a:latin typeface="+mj-lt"/>
              </a:rPr>
              <a:t>Ausblick</a:t>
            </a:r>
          </a:p>
          <a:p>
            <a:r>
              <a:rPr lang="de-CH" sz="2500" dirty="0" smtClean="0">
                <a:latin typeface="+mj-lt"/>
              </a:rPr>
              <a:t>Verschiedenes</a:t>
            </a:r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Montagemeeting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911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27088" y="1341438"/>
            <a:ext cx="8209408" cy="4679951"/>
          </a:xfrm>
        </p:spPr>
        <p:txBody>
          <a:bodyPr/>
          <a:lstStyle/>
          <a:p>
            <a:r>
              <a:rPr lang="de-DE" strike="sngStrike" dirty="0"/>
              <a:t>Abschirmhauben beschriften (W. Zoller)</a:t>
            </a:r>
          </a:p>
          <a:p>
            <a:r>
              <a:rPr lang="de-CH" strike="sngStrike" dirty="0" smtClean="0"/>
              <a:t>Rückbau TASP-Wand (</a:t>
            </a:r>
            <a:r>
              <a:rPr lang="de-CH" strike="sngStrike" dirty="0" err="1" smtClean="0"/>
              <a:t>Haldi</a:t>
            </a:r>
            <a:r>
              <a:rPr lang="de-CH" strike="sngStrike" dirty="0" smtClean="0"/>
              <a:t>)</a:t>
            </a:r>
            <a:endParaRPr lang="de-CH" strike="sngStrike" dirty="0"/>
          </a:p>
          <a:p>
            <a:r>
              <a:rPr lang="de-CH" strike="sngStrike" dirty="0"/>
              <a:t>Rückbau </a:t>
            </a:r>
            <a:r>
              <a:rPr lang="de-CH" strike="sngStrike" dirty="0" smtClean="0"/>
              <a:t>MORPHEUS-Wand (</a:t>
            </a:r>
            <a:r>
              <a:rPr lang="de-CH" strike="sngStrike" dirty="0" err="1"/>
              <a:t>Haldi</a:t>
            </a:r>
            <a:r>
              <a:rPr lang="de-CH" strike="sngStrike" dirty="0" smtClean="0"/>
              <a:t>)</a:t>
            </a:r>
            <a:endParaRPr lang="de-CH" strike="sngStrike" dirty="0"/>
          </a:p>
          <a:p>
            <a:r>
              <a:rPr lang="de-CH" strike="sngStrike" dirty="0"/>
              <a:t>Rückbau </a:t>
            </a:r>
            <a:r>
              <a:rPr lang="de-CH" strike="sngStrike" dirty="0" smtClean="0"/>
              <a:t>RITA-Wände </a:t>
            </a:r>
            <a:r>
              <a:rPr lang="de-CH" strike="sngStrike" dirty="0"/>
              <a:t>(</a:t>
            </a:r>
            <a:r>
              <a:rPr lang="de-CH" strike="sngStrike" dirty="0" err="1"/>
              <a:t>Haldi</a:t>
            </a:r>
            <a:r>
              <a:rPr lang="de-CH" strike="sngStrike" dirty="0"/>
              <a:t>)</a:t>
            </a:r>
          </a:p>
          <a:p>
            <a:r>
              <a:rPr lang="de-CH" strike="sngStrike" dirty="0"/>
              <a:t>DMC Zaun </a:t>
            </a:r>
            <a:r>
              <a:rPr lang="de-CH" strike="sngStrike" dirty="0" smtClean="0"/>
              <a:t>entfernen </a:t>
            </a:r>
            <a:r>
              <a:rPr lang="de-CH" strike="sngStrike" dirty="0"/>
              <a:t>(</a:t>
            </a:r>
            <a:r>
              <a:rPr lang="de-CH" strike="sngStrike" dirty="0" err="1"/>
              <a:t>Haldi</a:t>
            </a:r>
            <a:r>
              <a:rPr lang="de-CH" strike="sngStrike" dirty="0" smtClean="0"/>
              <a:t>)</a:t>
            </a:r>
          </a:p>
          <a:p>
            <a:r>
              <a:rPr lang="de-CH" strike="sngStrike" dirty="0" smtClean="0"/>
              <a:t>Übergang </a:t>
            </a:r>
            <a:r>
              <a:rPr lang="de-CH" strike="sngStrike" dirty="0"/>
              <a:t>MORPHEUS/RITA </a:t>
            </a:r>
            <a:r>
              <a:rPr lang="de-CH" strike="sngStrike" dirty="0" smtClean="0"/>
              <a:t>entfernen </a:t>
            </a:r>
            <a:r>
              <a:rPr lang="de-CH" strike="sngStrike" dirty="0"/>
              <a:t>(</a:t>
            </a:r>
            <a:r>
              <a:rPr lang="de-CH" strike="sngStrike" dirty="0" err="1"/>
              <a:t>Haldi</a:t>
            </a:r>
            <a:r>
              <a:rPr lang="de-CH" strike="sngStrike" dirty="0" smtClean="0"/>
              <a:t>)</a:t>
            </a:r>
          </a:p>
          <a:p>
            <a:r>
              <a:rPr lang="de-CH" strike="sngStrike" dirty="0" smtClean="0"/>
              <a:t>Tanzboden schleifen (Ch. Kägi</a:t>
            </a:r>
            <a:r>
              <a:rPr lang="de-CH" dirty="0"/>
              <a:t>) </a:t>
            </a:r>
            <a:endParaRPr lang="de-CH" dirty="0" smtClean="0"/>
          </a:p>
          <a:p>
            <a:r>
              <a:rPr lang="de-CH" strike="sngStrike" dirty="0" smtClean="0"/>
              <a:t>Verschieben </a:t>
            </a:r>
            <a:r>
              <a:rPr lang="de-CH" strike="sngStrike" dirty="0"/>
              <a:t>CAMEA Detektor</a:t>
            </a:r>
            <a:endParaRPr lang="de-CH" strike="sngStrike" dirty="0" smtClean="0"/>
          </a:p>
          <a:p>
            <a:r>
              <a:rPr lang="de-DE" strike="sngStrike" dirty="0" smtClean="0"/>
              <a:t>Abbau Galerie 3 Meter Wand inkl. Wendeltreppe (</a:t>
            </a:r>
            <a:r>
              <a:rPr lang="de-DE" strike="sngStrike" dirty="0" err="1" smtClean="0"/>
              <a:t>Haldi</a:t>
            </a:r>
            <a:r>
              <a:rPr lang="de-DE" strike="sngStrike" dirty="0" smtClean="0"/>
              <a:t>)</a:t>
            </a:r>
          </a:p>
          <a:p>
            <a:r>
              <a:rPr lang="de-DE" strike="sngStrike" dirty="0" smtClean="0"/>
              <a:t>Abbau AMOR Plattform (</a:t>
            </a:r>
            <a:r>
              <a:rPr lang="de-DE" strike="sngStrike" dirty="0" err="1" smtClean="0"/>
              <a:t>Haldi</a:t>
            </a:r>
            <a:r>
              <a:rPr lang="de-DE" strike="sngStrike" dirty="0" smtClean="0"/>
              <a:t>)</a:t>
            </a:r>
          </a:p>
          <a:p>
            <a:r>
              <a:rPr lang="de-DE" strike="sngStrike" dirty="0" smtClean="0"/>
              <a:t>Boden abdecken FOCUS (Ch. Kägi / </a:t>
            </a:r>
            <a:r>
              <a:rPr lang="de-DE" strike="sngStrike" dirty="0" err="1" smtClean="0"/>
              <a:t>DoldTerra</a:t>
            </a:r>
            <a:r>
              <a:rPr lang="de-DE" strike="sngStrike" dirty="0" smtClean="0"/>
              <a:t>)</a:t>
            </a:r>
            <a:r>
              <a:rPr lang="de-DE" dirty="0"/>
              <a:t> </a:t>
            </a:r>
            <a:endParaRPr lang="de-DE" dirty="0" smtClean="0"/>
          </a:p>
          <a:p>
            <a:r>
              <a:rPr lang="de-DE" dirty="0" smtClean="0"/>
              <a:t>DMC </a:t>
            </a:r>
            <a:r>
              <a:rPr lang="de-DE" dirty="0"/>
              <a:t>Instrument (Detektoren u. Probentisch) </a:t>
            </a:r>
            <a:br>
              <a:rPr lang="de-DE" dirty="0"/>
            </a:br>
            <a:r>
              <a:rPr lang="de-DE" dirty="0"/>
              <a:t>auseinander bauen und verschieben (Ch. Kägi</a:t>
            </a:r>
            <a:r>
              <a:rPr lang="de-DE" dirty="0" smtClean="0"/>
              <a:t>)</a:t>
            </a:r>
          </a:p>
          <a:p>
            <a:r>
              <a:rPr lang="de-DE" dirty="0"/>
              <a:t>Verkabelung AMOR Chopper und Experiment entfernen (R. Bürge) </a:t>
            </a:r>
            <a:endParaRPr lang="de-DE" strike="sngStrike" dirty="0" smtClean="0"/>
          </a:p>
          <a:p>
            <a:r>
              <a:rPr lang="de-CH" dirty="0" smtClean="0"/>
              <a:t> </a:t>
            </a:r>
            <a:r>
              <a:rPr lang="de-CH" dirty="0"/>
              <a:t>Abschirmhauben aus der Halle bringen (</a:t>
            </a:r>
            <a:r>
              <a:rPr lang="de-CH" dirty="0" err="1"/>
              <a:t>HalDi</a:t>
            </a:r>
            <a:r>
              <a:rPr lang="de-CH" dirty="0" smtClean="0"/>
              <a:t>)</a:t>
            </a:r>
          </a:p>
          <a:p>
            <a:r>
              <a:rPr lang="de-CH" dirty="0"/>
              <a:t>Abdeckung Tanzboden / Erstellung Zugang Neutronenleiterbunker</a:t>
            </a:r>
          </a:p>
          <a:p>
            <a:pPr marL="0" indent="0">
              <a:buNone/>
            </a:pPr>
            <a:endParaRPr lang="de-DE" strike="sngStrike" dirty="0" smtClean="0"/>
          </a:p>
          <a:p>
            <a:pPr marL="0" indent="0">
              <a:buNone/>
            </a:pPr>
            <a:endParaRPr lang="de-CH" dirty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in der Neutronenleiterhalle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83710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SANS II</a:t>
            </a:r>
          </a:p>
          <a:p>
            <a:pPr lvl="1"/>
            <a:r>
              <a:rPr lang="de-CH" strike="sngStrike" dirty="0" smtClean="0"/>
              <a:t>Rückbau der Kollimationsstrecke</a:t>
            </a:r>
          </a:p>
          <a:p>
            <a:pPr lvl="2"/>
            <a:r>
              <a:rPr lang="de-CH" strike="sngStrike" dirty="0" smtClean="0">
                <a:sym typeface="Wingdings" panose="05000000000000000000" pitchFamily="2" charset="2"/>
              </a:rPr>
              <a:t>Rückbau Verkabelung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Verpackung Detektor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Transport und Lagerung WASA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Leitungen zurückbauen</a:t>
            </a:r>
          </a:p>
          <a:p>
            <a:pPr lvl="2"/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an Instrumenten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26816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trike="sngStrike" dirty="0" smtClean="0"/>
              <a:t>Beschriftung der Komponenten (W. Zoller)</a:t>
            </a:r>
          </a:p>
          <a:p>
            <a:r>
              <a:rPr lang="de-CH" strike="sngStrike" dirty="0" smtClean="0"/>
              <a:t>Demontage der Shutter</a:t>
            </a:r>
          </a:p>
          <a:p>
            <a:r>
              <a:rPr lang="de-CH" strike="sngStrike" dirty="0"/>
              <a:t>Abschirmungen aus Zwischenwand entfernen </a:t>
            </a:r>
            <a:r>
              <a:rPr lang="de-CH" strike="sngStrike" dirty="0" smtClean="0"/>
              <a:t>(T. Mühlebach)</a:t>
            </a:r>
          </a:p>
          <a:p>
            <a:r>
              <a:rPr lang="de-CH" dirty="0" smtClean="0"/>
              <a:t>Rückbau der Verkabelung (Elektriker)</a:t>
            </a:r>
          </a:p>
          <a:p>
            <a:r>
              <a:rPr lang="de-CH" dirty="0" smtClean="0"/>
              <a:t>Demontage und Verpacken der Neutronenleiter</a:t>
            </a:r>
          </a:p>
          <a:p>
            <a:r>
              <a:rPr lang="de-CH" dirty="0" smtClean="0"/>
              <a:t>Vermessung des Durchbruchs Wand Zwischenbunker</a:t>
            </a:r>
          </a:p>
          <a:p>
            <a:r>
              <a:rPr lang="de-CH" dirty="0" smtClean="0"/>
              <a:t>Diverses Material freimessen und aus der Halle bringen</a:t>
            </a:r>
            <a:endParaRPr lang="de-CH" dirty="0"/>
          </a:p>
          <a:p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im Neutronenleiterbunker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73067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trike="sngStrike" dirty="0"/>
              <a:t>Abschirmungen </a:t>
            </a:r>
            <a:r>
              <a:rPr lang="de-CH" strike="sngStrike" dirty="0" smtClean="0"/>
              <a:t>aus Zwischenwand </a:t>
            </a:r>
            <a:r>
              <a:rPr lang="de-CH" strike="sngStrike" dirty="0"/>
              <a:t>entfernen </a:t>
            </a:r>
            <a:r>
              <a:rPr lang="de-CH" strike="sngStrike" dirty="0" smtClean="0"/>
              <a:t>(</a:t>
            </a:r>
            <a:r>
              <a:rPr lang="de-CH" strike="sngStrike" dirty="0" err="1" smtClean="0"/>
              <a:t>Haldi</a:t>
            </a:r>
            <a:r>
              <a:rPr lang="de-CH" strike="sngStrike" dirty="0" smtClean="0"/>
              <a:t>)</a:t>
            </a:r>
            <a:endParaRPr lang="de-CH" strike="sngStrik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im Neutronenleiter-Zwischenbunker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58867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trike="sngStrike" dirty="0" smtClean="0"/>
              <a:t>Einrichten der Heizung in der Thermoschleuse</a:t>
            </a:r>
          </a:p>
          <a:p>
            <a:r>
              <a:rPr lang="de-CH" strike="sngStrike" dirty="0" smtClean="0"/>
              <a:t>Abdichten der Thermoschleuse gegen Hallenwand</a:t>
            </a:r>
            <a:endParaRPr lang="de-CH" strike="sngStrik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Diverse Arbeiten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93489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Neutronenleiterhalle</a:t>
            </a:r>
          </a:p>
          <a:p>
            <a:pPr lvl="1"/>
            <a:r>
              <a:rPr lang="de-CH" dirty="0" smtClean="0"/>
              <a:t>Entfernen von Stahlhauben und Abschirmungen</a:t>
            </a:r>
          </a:p>
          <a:p>
            <a:r>
              <a:rPr lang="de-CH" dirty="0" smtClean="0"/>
              <a:t>Neutronenleiterbunker</a:t>
            </a:r>
          </a:p>
          <a:p>
            <a:pPr lvl="1"/>
            <a:r>
              <a:rPr lang="de-DE" dirty="0" smtClean="0"/>
              <a:t>Abbau </a:t>
            </a:r>
            <a:r>
              <a:rPr lang="de-DE" dirty="0"/>
              <a:t>I Träger im Bunker</a:t>
            </a:r>
          </a:p>
          <a:p>
            <a:pPr lvl="1"/>
            <a:r>
              <a:rPr lang="de-DE" dirty="0"/>
              <a:t>Abbau Stützen im Bunker</a:t>
            </a:r>
          </a:p>
          <a:p>
            <a:pPr lvl="1"/>
            <a:r>
              <a:rPr lang="de-DE" dirty="0"/>
              <a:t>Abbau Durchführungen mit Leiter durch 3m Bunkerwand</a:t>
            </a:r>
          </a:p>
          <a:p>
            <a:endParaRPr lang="de-CH" dirty="0" smtClean="0"/>
          </a:p>
          <a:p>
            <a:endParaRPr lang="de-CH" dirty="0" smtClean="0"/>
          </a:p>
          <a:p>
            <a:pPr lvl="1"/>
            <a:endParaRPr lang="de-CH" dirty="0"/>
          </a:p>
          <a:p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Ausblick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9257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 smtClean="0"/>
              <a:t>Anmerkungen des ersten Sicherheitsrundgang</a:t>
            </a:r>
          </a:p>
          <a:p>
            <a:endParaRPr lang="de-CH" dirty="0"/>
          </a:p>
          <a:p>
            <a:r>
              <a:rPr lang="de-CH" dirty="0" smtClean="0"/>
              <a:t>nicht unter Spannung arbeiten</a:t>
            </a:r>
          </a:p>
          <a:p>
            <a:r>
              <a:rPr lang="de-CH" dirty="0" smtClean="0"/>
              <a:t>Karton in Paletten legen bei Kleinteilen</a:t>
            </a:r>
          </a:p>
          <a:p>
            <a:r>
              <a:rPr lang="de-CH" dirty="0" smtClean="0"/>
              <a:t>nicht unter der Last stehen</a:t>
            </a:r>
          </a:p>
          <a:p>
            <a:r>
              <a:rPr lang="de-CH" dirty="0" smtClean="0"/>
              <a:t>Sicherheitsschuhe tragen</a:t>
            </a:r>
          </a:p>
          <a:p>
            <a:endParaRPr lang="de-CH" dirty="0" smtClean="0"/>
          </a:p>
          <a:p>
            <a:endParaRPr lang="de-CH" dirty="0"/>
          </a:p>
          <a:p>
            <a:pPr marL="0" indent="0">
              <a:buNone/>
            </a:pPr>
            <a:endParaRPr lang="de-CH" dirty="0" smtClean="0"/>
          </a:p>
          <a:p>
            <a:endParaRPr lang="de-CH" dirty="0"/>
          </a:p>
          <a:p>
            <a:r>
              <a:rPr lang="de-CH" dirty="0" smtClean="0"/>
              <a:t>Fragen / Anregungen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Verschiedenes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1026" name="Grafik 1" descr="image00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" t="12706" r="54568" b="3195"/>
          <a:stretch/>
        </p:blipFill>
        <p:spPr bwMode="auto">
          <a:xfrm>
            <a:off x="3791894" y="2852936"/>
            <a:ext cx="4993331" cy="3734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4893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</Template>
  <TotalTime>0</TotalTime>
  <Words>291</Words>
  <Application>Microsoft Office PowerPoint</Application>
  <PresentationFormat>Bildschirmpräsentation (4:3)</PresentationFormat>
  <Paragraphs>87</Paragraphs>
  <Slides>11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23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PSI-PowerPoint-Master deutsch</vt:lpstr>
      <vt:lpstr>Montagemeeting vom 25. Januar 2019</vt:lpstr>
      <vt:lpstr>Montagemeeting</vt:lpstr>
      <vt:lpstr>Arbeiten in der Neutronenleiterhalle</vt:lpstr>
      <vt:lpstr>Arbeiten an Instrumenten</vt:lpstr>
      <vt:lpstr>Arbeiten im Neutronenleiterbunker</vt:lpstr>
      <vt:lpstr>Arbeiten im Neutronenleiter-Zwischenbunker</vt:lpstr>
      <vt:lpstr>Diverse Arbeiten</vt:lpstr>
      <vt:lpstr>Ausblick</vt:lpstr>
      <vt:lpstr>Verschiedenes </vt:lpstr>
      <vt:lpstr>Montagemeeting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können Sie den Titel Ihrer  Präsentation einfügen</dc:title>
  <dc:creator>Hüsler Emanuel</dc:creator>
  <cp:lastModifiedBy>Luethy Markus</cp:lastModifiedBy>
  <cp:revision>157</cp:revision>
  <cp:lastPrinted>2017-01-20T08:25:20Z</cp:lastPrinted>
  <dcterms:created xsi:type="dcterms:W3CDTF">2015-10-13T05:26:01Z</dcterms:created>
  <dcterms:modified xsi:type="dcterms:W3CDTF">2019-01-24T12:31:43Z</dcterms:modified>
</cp:coreProperties>
</file>