
<file path=[Content_Types].xml><?xml version="1.0" encoding="utf-8"?>
<Types xmlns="http://schemas.openxmlformats.org/package/2006/content-types"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00" r:id="rId2"/>
    <p:sldId id="374" r:id="rId3"/>
    <p:sldId id="376" r:id="rId4"/>
    <p:sldId id="375" r:id="rId5"/>
    <p:sldId id="370" r:id="rId6"/>
    <p:sldId id="371" r:id="rId7"/>
    <p:sldId id="373" r:id="rId8"/>
    <p:sldId id="372" r:id="rId9"/>
    <p:sldId id="366" r:id="rId10"/>
    <p:sldId id="309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25. Januar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Nr.4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r>
              <a:rPr lang="de-CH" strike="sngStrike" dirty="0" smtClean="0"/>
              <a:t>Übergang </a:t>
            </a:r>
            <a:r>
              <a:rPr lang="de-CH" strike="sngStrike" dirty="0"/>
              <a:t>MORPHEUS/RITA </a:t>
            </a:r>
            <a:r>
              <a:rPr lang="de-CH" strike="sngStrike" dirty="0" smtClean="0"/>
              <a:t>entfernen </a:t>
            </a:r>
            <a:r>
              <a:rPr lang="de-CH" strike="sngStrike" dirty="0"/>
              <a:t>(</a:t>
            </a:r>
            <a:r>
              <a:rPr lang="de-CH" strike="sngStrike" dirty="0" err="1"/>
              <a:t>Haldi</a:t>
            </a:r>
            <a:r>
              <a:rPr lang="de-CH" strike="sngStrike" dirty="0" smtClean="0"/>
              <a:t>)</a:t>
            </a:r>
          </a:p>
          <a:p>
            <a:r>
              <a:rPr lang="de-DE" strike="sngStrike" dirty="0" smtClean="0"/>
              <a:t>Abbau Galerie 3 Meter Wand inkl. Wendeltreppe (</a:t>
            </a:r>
            <a:r>
              <a:rPr lang="de-DE" strike="sngStrike" dirty="0" err="1" smtClean="0"/>
              <a:t>Haldi</a:t>
            </a:r>
            <a:r>
              <a:rPr lang="de-DE" strike="sngStrike" dirty="0" smtClean="0"/>
              <a:t>)</a:t>
            </a:r>
          </a:p>
          <a:p>
            <a:r>
              <a:rPr lang="de-DE" strike="sngStrike" dirty="0" smtClean="0"/>
              <a:t>DMC </a:t>
            </a:r>
            <a:r>
              <a:rPr lang="de-DE" strike="sngStrike" dirty="0"/>
              <a:t>Instrument (Detektoren u. Probentisch) </a:t>
            </a:r>
            <a:br>
              <a:rPr lang="de-DE" strike="sngStrike" dirty="0"/>
            </a:br>
            <a:r>
              <a:rPr lang="de-DE" strike="sngStrike" dirty="0"/>
              <a:t>auseinander bauen und verschieben (Ch. Kägi</a:t>
            </a:r>
            <a:r>
              <a:rPr lang="de-DE" strike="sngStrike" dirty="0" smtClean="0"/>
              <a:t>)</a:t>
            </a:r>
          </a:p>
          <a:p>
            <a:pPr marL="0" indent="0">
              <a:buNone/>
            </a:pPr>
            <a:endParaRPr lang="de-DE" strike="sngStrike" dirty="0" smtClean="0"/>
          </a:p>
          <a:p>
            <a:r>
              <a:rPr lang="de-CH" dirty="0" smtClean="0"/>
              <a:t>Abdeckung </a:t>
            </a:r>
            <a:r>
              <a:rPr lang="de-CH" dirty="0"/>
              <a:t>Tanzboden / Erstellung Zugang </a:t>
            </a:r>
            <a:r>
              <a:rPr lang="de-CH" dirty="0" smtClean="0"/>
              <a:t>Neutronenleiterbunker (</a:t>
            </a:r>
            <a:r>
              <a:rPr lang="de-DE" dirty="0" err="1"/>
              <a:t>DoldTerra</a:t>
            </a:r>
            <a:r>
              <a:rPr lang="de-DE" dirty="0"/>
              <a:t>)</a:t>
            </a:r>
            <a:endParaRPr lang="de-CH" dirty="0"/>
          </a:p>
          <a:p>
            <a:r>
              <a:rPr lang="de-CH" dirty="0"/>
              <a:t>Abschirmhauben aus der Halle </a:t>
            </a:r>
            <a:r>
              <a:rPr lang="de-CH" dirty="0" smtClean="0"/>
              <a:t>bringen</a:t>
            </a:r>
          </a:p>
          <a:p>
            <a:r>
              <a:rPr lang="de-CH" dirty="0" smtClean="0"/>
              <a:t>Abschirmsteine aus der Halle bringen </a:t>
            </a:r>
            <a:endParaRPr lang="de-CH" dirty="0"/>
          </a:p>
          <a:p>
            <a:pPr marL="0" indent="0">
              <a:buNone/>
            </a:pPr>
            <a:endParaRPr lang="de-DE" strike="sngStrike" dirty="0" smtClean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SANS II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Verpackung Detektor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Transport und Lagerung WASA</a:t>
            </a:r>
          </a:p>
          <a:p>
            <a:pPr lvl="2"/>
            <a:r>
              <a:rPr lang="de-CH" dirty="0" smtClean="0">
                <a:sym typeface="Wingdings" panose="05000000000000000000" pitchFamily="2" charset="2"/>
              </a:rPr>
              <a:t>Leitungen zurückbauen</a:t>
            </a:r>
          </a:p>
          <a:p>
            <a:pPr lvl="2"/>
            <a:endParaRPr lang="de-CH" dirty="0">
              <a:sym typeface="Wingdings" panose="05000000000000000000" pitchFamily="2" charset="2"/>
            </a:endParaRPr>
          </a:p>
          <a:p>
            <a:r>
              <a:rPr lang="de-CH" dirty="0" smtClean="0">
                <a:sym typeface="Wingdings" panose="05000000000000000000" pitchFamily="2" charset="2"/>
              </a:rPr>
              <a:t>AMOR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Rückbau der Verkabelung</a:t>
            </a:r>
          </a:p>
          <a:p>
            <a:pPr lvl="1"/>
            <a:r>
              <a:rPr lang="de-CH"/>
              <a:t>Entfernen Elektroschränke AMOR</a:t>
            </a:r>
          </a:p>
          <a:p>
            <a:pPr marL="177800" lvl="1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 lvl="2"/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/>
              <a:t>Vermessung des Durchbruchs Wand Zwischenbunker</a:t>
            </a:r>
          </a:p>
          <a:p>
            <a:r>
              <a:rPr lang="de-CH" strike="sngStrike" dirty="0" smtClean="0"/>
              <a:t>Rückbau </a:t>
            </a:r>
            <a:r>
              <a:rPr lang="de-CH" strike="sngStrike" dirty="0" smtClean="0"/>
              <a:t>der Verkabelung </a:t>
            </a:r>
            <a:endParaRPr lang="de-CH" strike="sngStrike" dirty="0" smtClean="0"/>
          </a:p>
          <a:p>
            <a:r>
              <a:rPr lang="de-CH" dirty="0" smtClean="0"/>
              <a:t>Demontage </a:t>
            </a:r>
            <a:r>
              <a:rPr lang="de-CH" dirty="0" smtClean="0"/>
              <a:t>und Verpacken der Neutronenleiter</a:t>
            </a:r>
          </a:p>
          <a:p>
            <a:r>
              <a:rPr lang="de-CH" dirty="0" smtClean="0"/>
              <a:t>Rückbau </a:t>
            </a:r>
            <a:r>
              <a:rPr lang="de-CH" dirty="0" smtClean="0"/>
              <a:t>Vakuumsystem</a:t>
            </a:r>
          </a:p>
          <a:p>
            <a:r>
              <a:rPr lang="de-CH" dirty="0" smtClean="0"/>
              <a:t>Demontage </a:t>
            </a:r>
            <a:r>
              <a:rPr lang="de-CH" dirty="0"/>
              <a:t>der </a:t>
            </a:r>
            <a:r>
              <a:rPr lang="de-CH" dirty="0" smtClean="0"/>
              <a:t>Shutter</a:t>
            </a:r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Halle aufräumen</a:t>
            </a:r>
          </a:p>
          <a:p>
            <a:r>
              <a:rPr lang="de-CH" dirty="0" smtClean="0"/>
              <a:t>BAG Rundgang Dienstag 29. Januar </a:t>
            </a:r>
          </a:p>
          <a:p>
            <a:endParaRPr lang="de-CH" dirty="0"/>
          </a:p>
          <a:p>
            <a:r>
              <a:rPr lang="de-CH" dirty="0"/>
              <a:t>Metall aus Borwassertanks herausschneiden</a:t>
            </a:r>
          </a:p>
          <a:p>
            <a:endParaRPr lang="de-CH" dirty="0"/>
          </a:p>
          <a:p>
            <a:r>
              <a:rPr lang="de-CH" dirty="0" smtClean="0"/>
              <a:t>Nacharbeiten Stützen (Hallendienst)</a:t>
            </a:r>
          </a:p>
          <a:p>
            <a:r>
              <a:rPr lang="de-CH" dirty="0" smtClean="0"/>
              <a:t>Nacharbeiten </a:t>
            </a:r>
            <a:r>
              <a:rPr lang="de-CH" dirty="0" smtClean="0"/>
              <a:t>Lagerteile </a:t>
            </a:r>
            <a:r>
              <a:rPr lang="de-CH" dirty="0" smtClean="0"/>
              <a:t>(Mechaniker)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4" y="3487875"/>
            <a:ext cx="4572000" cy="317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Neutronenleiterhalle</a:t>
            </a:r>
          </a:p>
          <a:p>
            <a:pPr lvl="1"/>
            <a:r>
              <a:rPr lang="de-CH" dirty="0" smtClean="0"/>
              <a:t>Entfernen von Stahlhauben und </a:t>
            </a:r>
            <a:r>
              <a:rPr lang="de-CH" dirty="0" smtClean="0"/>
              <a:t>Abschirmungen</a:t>
            </a:r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dirty="0" smtClean="0"/>
              <a:t>Neutronenleiterbunker</a:t>
            </a:r>
          </a:p>
          <a:p>
            <a:pPr lvl="1"/>
            <a:r>
              <a:rPr lang="de-DE" dirty="0" smtClean="0"/>
              <a:t>Abbau </a:t>
            </a:r>
            <a:r>
              <a:rPr lang="de-DE" dirty="0"/>
              <a:t>I Träger im Bunker</a:t>
            </a:r>
          </a:p>
          <a:p>
            <a:pPr lvl="1"/>
            <a:r>
              <a:rPr lang="de-DE" dirty="0"/>
              <a:t>Abbau Stützen im Bunker</a:t>
            </a:r>
          </a:p>
          <a:p>
            <a:pPr lvl="1"/>
            <a:r>
              <a:rPr lang="de-DE" dirty="0"/>
              <a:t>Abbau Durchführungen mit Leiter durch 3m </a:t>
            </a:r>
            <a:r>
              <a:rPr lang="de-DE" dirty="0" smtClean="0"/>
              <a:t>Bunkerwand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lvl="1"/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191</Words>
  <Application>Microsoft Office PowerPoint</Application>
  <PresentationFormat>Bildschirmpräsentation (4:3)</PresentationFormat>
  <Paragraphs>78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Montagemeeting vom 25. Januar 2019</vt:lpstr>
      <vt:lpstr>Montagemeeting</vt:lpstr>
      <vt:lpstr>Arbeiten in der Neutronenleiterhalle</vt:lpstr>
      <vt:lpstr>Arbeiten an Instrumenten</vt:lpstr>
      <vt:lpstr>Arbeiten im Neutronenleiterbunker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168</cp:revision>
  <cp:lastPrinted>2017-01-20T08:25:20Z</cp:lastPrinted>
  <dcterms:created xsi:type="dcterms:W3CDTF">2015-10-13T05:26:01Z</dcterms:created>
  <dcterms:modified xsi:type="dcterms:W3CDTF">2019-01-25T07:19:45Z</dcterms:modified>
</cp:coreProperties>
</file>