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2"/>
  </p:notesMasterIdLst>
  <p:handoutMasterIdLst>
    <p:handoutMasterId r:id="rId13"/>
  </p:handoutMasterIdLst>
  <p:sldIdLst>
    <p:sldId id="300" r:id="rId2"/>
    <p:sldId id="374" r:id="rId3"/>
    <p:sldId id="376" r:id="rId4"/>
    <p:sldId id="375" r:id="rId5"/>
    <p:sldId id="370" r:id="rId6"/>
    <p:sldId id="371" r:id="rId7"/>
    <p:sldId id="373" r:id="rId8"/>
    <p:sldId id="372" r:id="rId9"/>
    <p:sldId id="366" r:id="rId10"/>
    <p:sldId id="309" r:id="rId11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16" userDrawn="1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0000"/>
    <a:srgbClr val="FFFFFF"/>
    <a:srgbClr val="80808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07" autoAdjust="0"/>
    <p:restoredTop sz="97232" autoAdjust="0"/>
  </p:normalViewPr>
  <p:slideViewPr>
    <p:cSldViewPr snapToObjects="1">
      <p:cViewPr varScale="1">
        <p:scale>
          <a:sx n="119" d="100"/>
          <a:sy n="119" d="100"/>
        </p:scale>
        <p:origin x="864" y="9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16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8951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7" y="4776365"/>
            <a:ext cx="7969249" cy="1028899"/>
          </a:xfrm>
        </p:spPr>
        <p:txBody>
          <a:bodyPr/>
          <a:lstStyle/>
          <a:p>
            <a:r>
              <a:rPr lang="de-CH" dirty="0" smtClean="0"/>
              <a:t>Montagemeeting vom 22. Februar 2019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Montagemeeting Nr.8 ::  SINQ Upgrade ::  </a:t>
            </a:r>
            <a:r>
              <a:rPr lang="de-CH" dirty="0"/>
              <a:t>Paul Scherrer Institut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27088" y="6371147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Markus Lüthy 8010</a:t>
            </a:r>
            <a:endParaRPr lang="de-DE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808462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/>
              <a:t>Danke für die</a:t>
            </a:r>
          </a:p>
          <a:p>
            <a:pPr marL="0" indent="0">
              <a:buNone/>
            </a:pPr>
            <a:r>
              <a:rPr lang="de-CH" b="1" dirty="0"/>
              <a:t>Aufmerksamkeit</a:t>
            </a:r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2500" dirty="0">
                <a:latin typeface="+mj-lt"/>
              </a:rPr>
              <a:t>Arbeiten in der </a:t>
            </a:r>
            <a:r>
              <a:rPr lang="de-CH" sz="2500" dirty="0" smtClean="0">
                <a:latin typeface="+mj-lt"/>
              </a:rPr>
              <a:t>Neutronenleiterhalle</a:t>
            </a:r>
          </a:p>
          <a:p>
            <a:r>
              <a:rPr lang="de-CH" sz="2500" dirty="0">
                <a:latin typeface="+mj-lt"/>
              </a:rPr>
              <a:t>Arbeiten an </a:t>
            </a:r>
            <a:r>
              <a:rPr lang="de-CH" sz="2500" dirty="0" smtClean="0">
                <a:latin typeface="+mj-lt"/>
              </a:rPr>
              <a:t>Instrumenten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Neutronenleiterbunker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Neutronenleiter-Zwischenbunker</a:t>
            </a:r>
          </a:p>
          <a:p>
            <a:r>
              <a:rPr lang="de-CH" sz="2500" dirty="0" smtClean="0">
                <a:latin typeface="+mj-lt"/>
              </a:rPr>
              <a:t>Diverse Arbeiten</a:t>
            </a:r>
          </a:p>
          <a:p>
            <a:r>
              <a:rPr lang="de-CH" sz="2500" dirty="0" smtClean="0">
                <a:latin typeface="+mj-lt"/>
              </a:rPr>
              <a:t>Ausblick</a:t>
            </a:r>
          </a:p>
          <a:p>
            <a:r>
              <a:rPr lang="de-CH" sz="2500" dirty="0" smtClean="0">
                <a:latin typeface="+mj-lt"/>
              </a:rPr>
              <a:t>Verschiedenes</a:t>
            </a:r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Montagemeeting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911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27088" y="1341437"/>
            <a:ext cx="8209408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CH" dirty="0" smtClean="0"/>
              <a:t>Freimessen und Abtransport von Abfall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Dosisleistung aller Neutronenleiter auflisten (Argentinien)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Arbeitsplatz für Stützenbearbeitung einrichten (Portalkran)</a:t>
            </a:r>
            <a:endParaRPr lang="de-CH" dirty="0"/>
          </a:p>
          <a:p>
            <a:pPr>
              <a:lnSpc>
                <a:spcPct val="150000"/>
              </a:lnSpc>
            </a:pPr>
            <a:r>
              <a:rPr lang="de-CH" dirty="0" smtClean="0"/>
              <a:t>Überarbeiten </a:t>
            </a:r>
            <a:r>
              <a:rPr lang="de-CH" dirty="0"/>
              <a:t>der Stützen aus dem </a:t>
            </a:r>
            <a:r>
              <a:rPr lang="de-CH" dirty="0" smtClean="0"/>
              <a:t>NL-Bunker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Gitterkanal entlang der NL entfernen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Notausgangleuchte entfernen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Löcher im Boden zuflicken / Gewindedübel ausbohren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3Meter Wand Welligkeit messen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3Meter </a:t>
            </a:r>
            <a:r>
              <a:rPr lang="de-CH" dirty="0"/>
              <a:t>Wand </a:t>
            </a:r>
            <a:r>
              <a:rPr lang="de-CH" dirty="0" smtClean="0"/>
              <a:t>Rückbau</a:t>
            </a:r>
            <a:endParaRPr lang="de-CH" dirty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in der Neutronenleiterhalle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83710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Mars</a:t>
            </a:r>
          </a:p>
          <a:p>
            <a:pPr lvl="1"/>
            <a:r>
              <a:rPr lang="de-CH" dirty="0" smtClean="0"/>
              <a:t>Abbau </a:t>
            </a:r>
            <a:r>
              <a:rPr lang="de-CH" dirty="0" err="1"/>
              <a:t>Chopperburg</a:t>
            </a:r>
            <a:r>
              <a:rPr lang="de-CH" dirty="0"/>
              <a:t> </a:t>
            </a:r>
            <a:r>
              <a:rPr lang="de-CH" dirty="0" smtClean="0"/>
              <a:t>MARS</a:t>
            </a:r>
          </a:p>
          <a:p>
            <a:pPr marL="355600" lvl="2" indent="0">
              <a:buNone/>
            </a:pPr>
            <a:endParaRPr lang="de-CH" dirty="0">
              <a:sym typeface="Wingdings" panose="05000000000000000000" pitchFamily="2" charset="2"/>
            </a:endParaRPr>
          </a:p>
          <a:p>
            <a:r>
              <a:rPr lang="de-CH" dirty="0" smtClean="0">
                <a:sym typeface="Wingdings" panose="05000000000000000000" pitchFamily="2" charset="2"/>
              </a:rPr>
              <a:t>AMOR</a:t>
            </a:r>
          </a:p>
          <a:p>
            <a:pPr lvl="1"/>
            <a:r>
              <a:rPr lang="de-CH" dirty="0" err="1" smtClean="0">
                <a:sym typeface="Wingdings" panose="05000000000000000000" pitchFamily="2" charset="2"/>
              </a:rPr>
              <a:t>Chopperburg</a:t>
            </a:r>
            <a:r>
              <a:rPr lang="de-CH" dirty="0" smtClean="0">
                <a:sym typeface="Wingdings" panose="05000000000000000000" pitchFamily="2" charset="2"/>
              </a:rPr>
              <a:t> Material entsorgen</a:t>
            </a:r>
          </a:p>
          <a:p>
            <a:pPr marL="177800" lvl="1" indent="0">
              <a:buNone/>
            </a:pPr>
            <a:endParaRPr lang="de-CH" dirty="0" smtClean="0">
              <a:sym typeface="Wingdings" panose="05000000000000000000" pitchFamily="2" charset="2"/>
            </a:endParaRPr>
          </a:p>
          <a:p>
            <a:r>
              <a:rPr lang="de-CH" dirty="0" smtClean="0"/>
              <a:t>Orion / </a:t>
            </a:r>
            <a:r>
              <a:rPr lang="de-CH" dirty="0" err="1" smtClean="0"/>
              <a:t>Narzis</a:t>
            </a:r>
            <a:r>
              <a:rPr lang="de-CH" dirty="0" smtClean="0"/>
              <a:t> </a:t>
            </a:r>
          </a:p>
          <a:p>
            <a:pPr lvl="1"/>
            <a:r>
              <a:rPr lang="de-CH" dirty="0" smtClean="0"/>
              <a:t>Rückbau Monochromator</a:t>
            </a:r>
          </a:p>
          <a:p>
            <a:pPr lvl="1"/>
            <a:endParaRPr lang="de-CH" dirty="0"/>
          </a:p>
          <a:p>
            <a:r>
              <a:rPr lang="de-CH" dirty="0" err="1" smtClean="0"/>
              <a:t>Camea</a:t>
            </a:r>
            <a:endParaRPr lang="de-CH" dirty="0" smtClean="0"/>
          </a:p>
          <a:p>
            <a:pPr lvl="1"/>
            <a:r>
              <a:rPr lang="de-CH" dirty="0" err="1" smtClean="0"/>
              <a:t>Monochromatorburg</a:t>
            </a:r>
            <a:r>
              <a:rPr lang="de-CH" dirty="0" smtClean="0"/>
              <a:t> abbauen und verschieben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an Instrumenten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26816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Löcher </a:t>
            </a:r>
            <a:r>
              <a:rPr lang="de-CH" dirty="0" smtClean="0"/>
              <a:t>im Boden flicken</a:t>
            </a:r>
          </a:p>
          <a:p>
            <a:r>
              <a:rPr lang="de-CH" strike="sngStrike" dirty="0" smtClean="0"/>
              <a:t>Hohlstellen im Boden </a:t>
            </a:r>
            <a:r>
              <a:rPr lang="de-CH" strike="sngStrike" dirty="0" smtClean="0"/>
              <a:t>prüfen</a:t>
            </a:r>
          </a:p>
          <a:p>
            <a:r>
              <a:rPr lang="de-CH" strike="sngStrike" dirty="0" smtClean="0"/>
              <a:t>Rückbau Leitungen </a:t>
            </a:r>
            <a:endParaRPr lang="de-CH" strike="sngStrike" dirty="0" smtClean="0"/>
          </a:p>
          <a:p>
            <a:pPr marL="0" indent="0">
              <a:buNone/>
            </a:pPr>
            <a:endParaRPr lang="de-CH" dirty="0" smtClean="0"/>
          </a:p>
          <a:p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im Neutronenleiterbunker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73067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Metall </a:t>
            </a:r>
            <a:r>
              <a:rPr lang="de-CH" dirty="0"/>
              <a:t>aus Borwassertanks herausschneiden</a:t>
            </a:r>
          </a:p>
          <a:p>
            <a:endParaRPr lang="de-CH" dirty="0"/>
          </a:p>
          <a:p>
            <a:r>
              <a:rPr lang="de-CH" dirty="0" smtClean="0"/>
              <a:t>Nacharbeiten Stützen (Hallendienst)</a:t>
            </a:r>
          </a:p>
          <a:p>
            <a:r>
              <a:rPr lang="de-CH" dirty="0" smtClean="0"/>
              <a:t>Nacharbeiten Lagerteile (Mechaniker)</a:t>
            </a:r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Diverse Arbeiten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93489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endParaRPr lang="de-CH" dirty="0" smtClean="0"/>
          </a:p>
          <a:p>
            <a:pPr lvl="1"/>
            <a:r>
              <a:rPr lang="de-CH" dirty="0" smtClean="0"/>
              <a:t>Überarbeiten der Stützen und Träger</a:t>
            </a:r>
          </a:p>
          <a:p>
            <a:pPr lvl="1"/>
            <a:endParaRPr lang="de-CH" dirty="0"/>
          </a:p>
          <a:p>
            <a:pPr lvl="1"/>
            <a:r>
              <a:rPr lang="de-CH" dirty="0" smtClean="0"/>
              <a:t>Leitung Kreis 5 Wand Bergseite verlegen</a:t>
            </a:r>
          </a:p>
          <a:p>
            <a:pPr lvl="1"/>
            <a:r>
              <a:rPr lang="de-CH" dirty="0" smtClean="0"/>
              <a:t>Montage Elektrotrasse Wand Bergseite</a:t>
            </a:r>
            <a:endParaRPr lang="de-CH" dirty="0"/>
          </a:p>
          <a:p>
            <a:pPr marL="177800" lvl="1" indent="0">
              <a:buNone/>
            </a:pPr>
            <a:endParaRPr lang="de-CH" dirty="0"/>
          </a:p>
          <a:p>
            <a:pPr lvl="1"/>
            <a:r>
              <a:rPr lang="de-CH" dirty="0" smtClean="0"/>
              <a:t>Zusammenbau Kassetten Sektor 10 (14 Tage später)</a:t>
            </a:r>
          </a:p>
          <a:p>
            <a:pPr lvl="1"/>
            <a:endParaRPr lang="de-CH" dirty="0"/>
          </a:p>
          <a:p>
            <a:pPr lvl="1"/>
            <a:r>
              <a:rPr lang="de-CH" dirty="0" smtClean="0"/>
              <a:t>Entsorgung Abschirmung </a:t>
            </a:r>
            <a:r>
              <a:rPr lang="de-CH" dirty="0" err="1" smtClean="0"/>
              <a:t>Chopperburg</a:t>
            </a:r>
            <a:r>
              <a:rPr lang="de-CH" dirty="0" smtClean="0"/>
              <a:t> Mars 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Neues </a:t>
            </a:r>
            <a:r>
              <a:rPr lang="de-CH" dirty="0" smtClean="0"/>
              <a:t>Vermessungsnetzwerk </a:t>
            </a:r>
            <a:r>
              <a:rPr lang="de-CH" dirty="0"/>
              <a:t>erstellen</a:t>
            </a:r>
          </a:p>
          <a:p>
            <a:pPr marL="177800" lvl="1" indent="0">
              <a:buNone/>
            </a:pPr>
            <a:endParaRPr lang="de-DE" dirty="0"/>
          </a:p>
          <a:p>
            <a:pPr lvl="1"/>
            <a:endParaRPr lang="de-DE" dirty="0"/>
          </a:p>
          <a:p>
            <a:endParaRPr lang="de-CH" dirty="0" smtClean="0"/>
          </a:p>
          <a:p>
            <a:endParaRPr lang="de-CH" dirty="0" smtClean="0"/>
          </a:p>
          <a:p>
            <a:pPr marL="177800" lvl="1" indent="0">
              <a:buNone/>
            </a:pPr>
            <a:endParaRPr lang="de-CH" dirty="0"/>
          </a:p>
          <a:p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Ausblick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9257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 smtClean="0"/>
          </a:p>
          <a:p>
            <a:r>
              <a:rPr lang="de-CH" dirty="0" smtClean="0"/>
              <a:t>Alle vorgezogene Arbeiten mit der Montageleiter absprechen ! </a:t>
            </a:r>
            <a:endParaRPr lang="de-CH" dirty="0"/>
          </a:p>
          <a:p>
            <a:pPr marL="0" indent="0">
              <a:buNone/>
            </a:pPr>
            <a:endParaRPr lang="de-CH" dirty="0" smtClean="0"/>
          </a:p>
          <a:p>
            <a:endParaRPr lang="de-CH" dirty="0"/>
          </a:p>
          <a:p>
            <a:pPr marL="0" indent="0">
              <a:buNone/>
            </a:pPr>
            <a:endParaRPr lang="de-CH" dirty="0"/>
          </a:p>
          <a:p>
            <a:r>
              <a:rPr lang="de-CH" dirty="0" smtClean="0"/>
              <a:t>Fragen / Anregungen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Verschiedenes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4893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Montagemeeting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0" y="2492895"/>
            <a:ext cx="8254878" cy="339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1871700" y="5655306"/>
            <a:ext cx="64807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36548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</Template>
  <TotalTime>0</TotalTime>
  <Words>213</Words>
  <Application>Microsoft Office PowerPoint</Application>
  <PresentationFormat>Bildschirmpräsentation (4:3)</PresentationFormat>
  <Paragraphs>83</Paragraphs>
  <Slides>10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2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PSI-PowerPoint-Master deutsch</vt:lpstr>
      <vt:lpstr>Montagemeeting vom 22. Februar 2019</vt:lpstr>
      <vt:lpstr>Montagemeeting</vt:lpstr>
      <vt:lpstr>Arbeiten in der Neutronenleiterhalle</vt:lpstr>
      <vt:lpstr>Arbeiten an Instrumenten</vt:lpstr>
      <vt:lpstr>Arbeiten im Neutronenleiterbunker</vt:lpstr>
      <vt:lpstr>Diverse Arbeiten</vt:lpstr>
      <vt:lpstr>Ausblick</vt:lpstr>
      <vt:lpstr>Verschiedenes </vt:lpstr>
      <vt:lpstr>Montagemeeting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können Sie den Titel Ihrer  Präsentation einfügen</dc:title>
  <dc:creator>Hüsler Emanuel</dc:creator>
  <cp:lastModifiedBy>Luethy Markus</cp:lastModifiedBy>
  <cp:revision>203</cp:revision>
  <cp:lastPrinted>2019-02-21T09:50:15Z</cp:lastPrinted>
  <dcterms:created xsi:type="dcterms:W3CDTF">2015-10-13T05:26:01Z</dcterms:created>
  <dcterms:modified xsi:type="dcterms:W3CDTF">2019-02-22T06:59:20Z</dcterms:modified>
</cp:coreProperties>
</file>