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2"/>
  </p:notesMasterIdLst>
  <p:handoutMasterIdLst>
    <p:handoutMasterId r:id="rId13"/>
  </p:handoutMasterIdLst>
  <p:sldIdLst>
    <p:sldId id="300" r:id="rId2"/>
    <p:sldId id="374" r:id="rId3"/>
    <p:sldId id="376" r:id="rId4"/>
    <p:sldId id="375" r:id="rId5"/>
    <p:sldId id="370" r:id="rId6"/>
    <p:sldId id="371" r:id="rId7"/>
    <p:sldId id="373" r:id="rId8"/>
    <p:sldId id="372" r:id="rId9"/>
    <p:sldId id="366" r:id="rId10"/>
    <p:sldId id="309" r:id="rId11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7" autoAdjust="0"/>
    <p:restoredTop sz="97232" autoAdjust="0"/>
  </p:normalViewPr>
  <p:slideViewPr>
    <p:cSldViewPr snapToObjects="1">
      <p:cViewPr varScale="1">
        <p:scale>
          <a:sx n="119" d="100"/>
          <a:sy n="119" d="100"/>
        </p:scale>
        <p:origin x="864" y="9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951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CH" dirty="0" smtClean="0"/>
              <a:t>Montagemeeting vom 1. März 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Montagemeeting Nr.9 ::  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27088" y="63711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Markus Lüthy 8010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0846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Danke für die</a:t>
            </a:r>
          </a:p>
          <a:p>
            <a:pPr marL="0" indent="0">
              <a:buNone/>
            </a:pPr>
            <a:r>
              <a:rPr lang="de-CH" b="1" dirty="0"/>
              <a:t>Aufmerksamkeit</a:t>
            </a: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500" dirty="0">
                <a:latin typeface="+mj-lt"/>
              </a:rPr>
              <a:t>Arbeiten in der </a:t>
            </a:r>
            <a:r>
              <a:rPr lang="de-CH" sz="2500" dirty="0" smtClean="0">
                <a:latin typeface="+mj-lt"/>
              </a:rPr>
              <a:t>Neutronenleiterhalle</a:t>
            </a:r>
          </a:p>
          <a:p>
            <a:r>
              <a:rPr lang="de-CH" sz="2500" dirty="0">
                <a:latin typeface="+mj-lt"/>
              </a:rPr>
              <a:t>Arbeiten an </a:t>
            </a:r>
            <a:r>
              <a:rPr lang="de-CH" sz="2500" dirty="0" smtClean="0">
                <a:latin typeface="+mj-lt"/>
              </a:rPr>
              <a:t>Instrumenten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Neutronenleiterbunker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Neutronenleiter-Zwischenbunker</a:t>
            </a:r>
          </a:p>
          <a:p>
            <a:r>
              <a:rPr lang="de-CH" sz="2500" dirty="0" smtClean="0">
                <a:latin typeface="+mj-lt"/>
              </a:rPr>
              <a:t>Diverse Arbeiten</a:t>
            </a:r>
          </a:p>
          <a:p>
            <a:r>
              <a:rPr lang="de-CH" sz="2500" dirty="0" smtClean="0">
                <a:latin typeface="+mj-lt"/>
              </a:rPr>
              <a:t>Ausblick</a:t>
            </a:r>
          </a:p>
          <a:p>
            <a:r>
              <a:rPr lang="de-CH" sz="2500" dirty="0" smtClean="0">
                <a:latin typeface="+mj-lt"/>
              </a:rPr>
              <a:t>Verschiedenes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Montagemeeting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11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27088" y="1341437"/>
            <a:ext cx="8209408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CH" dirty="0" smtClean="0"/>
              <a:t>Freimessen und Abtransport von Abfall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Dosisleistung aller Neutronenleiter auflisten (Argentinien)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Arbeitsplatz für Stützenbearbeitung einrichten (Portalkran)</a:t>
            </a:r>
            <a:endParaRPr lang="de-CH" dirty="0"/>
          </a:p>
          <a:p>
            <a:pPr>
              <a:lnSpc>
                <a:spcPct val="150000"/>
              </a:lnSpc>
            </a:pPr>
            <a:r>
              <a:rPr lang="de-CH" dirty="0" smtClean="0"/>
              <a:t>Überarbeiten </a:t>
            </a:r>
            <a:r>
              <a:rPr lang="de-CH" dirty="0"/>
              <a:t>der Stützen aus dem </a:t>
            </a:r>
            <a:r>
              <a:rPr lang="de-CH" dirty="0" smtClean="0"/>
              <a:t>NL-Bunker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Gitterkanal entlang der NL entfernen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Notausgangleuchte </a:t>
            </a:r>
            <a:r>
              <a:rPr lang="de-CH" dirty="0" smtClean="0"/>
              <a:t>entfernen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Leitungen </a:t>
            </a:r>
            <a:r>
              <a:rPr lang="de-CH" dirty="0"/>
              <a:t>verlegen Kreis 5</a:t>
            </a:r>
          </a:p>
          <a:p>
            <a:pPr>
              <a:lnSpc>
                <a:spcPct val="150000"/>
              </a:lnSpc>
            </a:pPr>
            <a:endParaRPr lang="de-CH" dirty="0" smtClean="0"/>
          </a:p>
          <a:p>
            <a:pPr>
              <a:lnSpc>
                <a:spcPct val="150000"/>
              </a:lnSpc>
            </a:pPr>
            <a:r>
              <a:rPr lang="de-CH" strike="sngStrike" dirty="0" smtClean="0"/>
              <a:t>3Meter Wand Welligkeit messen</a:t>
            </a:r>
          </a:p>
          <a:p>
            <a:pPr>
              <a:lnSpc>
                <a:spcPct val="150000"/>
              </a:lnSpc>
            </a:pPr>
            <a:r>
              <a:rPr lang="de-CH" strike="sngStrike" dirty="0" smtClean="0"/>
              <a:t>3Meter </a:t>
            </a:r>
            <a:r>
              <a:rPr lang="de-CH" strike="sngStrike" dirty="0"/>
              <a:t>Wand </a:t>
            </a:r>
            <a:r>
              <a:rPr lang="de-CH" strike="sngStrike" dirty="0" smtClean="0"/>
              <a:t>Rückbau</a:t>
            </a:r>
          </a:p>
          <a:p>
            <a:pPr>
              <a:lnSpc>
                <a:spcPct val="150000"/>
              </a:lnSpc>
            </a:pPr>
            <a:r>
              <a:rPr lang="de-CH" strike="sngStrike" dirty="0" smtClean="0"/>
              <a:t>Montage </a:t>
            </a:r>
            <a:r>
              <a:rPr lang="de-CH" strike="sngStrike" dirty="0" smtClean="0"/>
              <a:t>der Vakuumracks</a:t>
            </a:r>
            <a:endParaRPr lang="de-CH" strike="sngStrike" dirty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in der Neutronenleiterhalle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37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Mars</a:t>
            </a:r>
          </a:p>
          <a:p>
            <a:pPr lvl="1"/>
            <a:r>
              <a:rPr lang="de-CH" dirty="0" smtClean="0"/>
              <a:t>Abbau </a:t>
            </a:r>
            <a:r>
              <a:rPr lang="de-CH" dirty="0" err="1"/>
              <a:t>Chopperburg</a:t>
            </a:r>
            <a:r>
              <a:rPr lang="de-CH" dirty="0"/>
              <a:t> </a:t>
            </a:r>
            <a:r>
              <a:rPr lang="de-CH" dirty="0" smtClean="0"/>
              <a:t>MARS</a:t>
            </a:r>
          </a:p>
          <a:p>
            <a:pPr marL="355600" lvl="2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r>
              <a:rPr lang="de-CH" dirty="0" smtClean="0">
                <a:sym typeface="Wingdings" panose="05000000000000000000" pitchFamily="2" charset="2"/>
              </a:rPr>
              <a:t>AMOR</a:t>
            </a:r>
          </a:p>
          <a:p>
            <a:pPr lvl="1"/>
            <a:r>
              <a:rPr lang="de-CH" dirty="0" err="1" smtClean="0">
                <a:sym typeface="Wingdings" panose="05000000000000000000" pitchFamily="2" charset="2"/>
              </a:rPr>
              <a:t>Chopperburg</a:t>
            </a:r>
            <a:r>
              <a:rPr lang="de-CH" dirty="0" smtClean="0">
                <a:sym typeface="Wingdings" panose="05000000000000000000" pitchFamily="2" charset="2"/>
              </a:rPr>
              <a:t> Material entsorgen</a:t>
            </a:r>
          </a:p>
          <a:p>
            <a:pPr marL="177800" lvl="1" indent="0">
              <a:buNone/>
            </a:pPr>
            <a:endParaRPr lang="de-CH" dirty="0" smtClean="0">
              <a:sym typeface="Wingdings" panose="05000000000000000000" pitchFamily="2" charset="2"/>
            </a:endParaRPr>
          </a:p>
          <a:p>
            <a:r>
              <a:rPr lang="de-CH" dirty="0" smtClean="0"/>
              <a:t>Orion / </a:t>
            </a:r>
            <a:r>
              <a:rPr lang="de-CH" dirty="0" err="1" smtClean="0"/>
              <a:t>Narzis</a:t>
            </a:r>
            <a:r>
              <a:rPr lang="de-CH" dirty="0" smtClean="0"/>
              <a:t> </a:t>
            </a:r>
          </a:p>
          <a:p>
            <a:pPr lvl="1"/>
            <a:r>
              <a:rPr lang="de-CH" strike="sngStrike" dirty="0" smtClean="0"/>
              <a:t>Rückbau Monochromator</a:t>
            </a:r>
          </a:p>
          <a:p>
            <a:pPr lvl="1"/>
            <a:endParaRPr lang="de-CH" dirty="0"/>
          </a:p>
          <a:p>
            <a:r>
              <a:rPr lang="de-CH" dirty="0" err="1" smtClean="0"/>
              <a:t>Camea</a:t>
            </a:r>
            <a:endParaRPr lang="de-CH" dirty="0" smtClean="0"/>
          </a:p>
          <a:p>
            <a:pPr lvl="1"/>
            <a:r>
              <a:rPr lang="de-CH" strike="sngStrike" dirty="0" err="1" smtClean="0"/>
              <a:t>Monochromatorburg</a:t>
            </a:r>
            <a:r>
              <a:rPr lang="de-CH" strike="sngStrike" dirty="0" smtClean="0"/>
              <a:t> abbauen </a:t>
            </a:r>
            <a:r>
              <a:rPr lang="de-CH" dirty="0" smtClean="0"/>
              <a:t>und verschieben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an Instrumenten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68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Dach Zwischenbunker öffnen</a:t>
            </a:r>
          </a:p>
          <a:p>
            <a:r>
              <a:rPr lang="de-CH" dirty="0" smtClean="0"/>
              <a:t>Rückbau NL und Stützen </a:t>
            </a:r>
            <a:endParaRPr lang="de-CH" dirty="0" smtClean="0"/>
          </a:p>
          <a:p>
            <a:r>
              <a:rPr lang="de-CH" dirty="0" smtClean="0"/>
              <a:t>Neues </a:t>
            </a:r>
            <a:r>
              <a:rPr lang="de-CH" dirty="0"/>
              <a:t>Vermessungsnetzwerk </a:t>
            </a:r>
            <a:r>
              <a:rPr lang="de-CH" dirty="0" smtClean="0"/>
              <a:t>erstellen</a:t>
            </a:r>
          </a:p>
          <a:p>
            <a:endParaRPr lang="de-CH" dirty="0" smtClean="0"/>
          </a:p>
          <a:p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306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Metall </a:t>
            </a:r>
            <a:r>
              <a:rPr lang="de-CH" dirty="0"/>
              <a:t>aus Borwassertanks herausschneiden</a:t>
            </a:r>
          </a:p>
          <a:p>
            <a:endParaRPr lang="de-CH" dirty="0"/>
          </a:p>
          <a:p>
            <a:r>
              <a:rPr lang="de-CH" dirty="0" smtClean="0"/>
              <a:t>Nacharbeiten Stützen (Hallendienst)</a:t>
            </a:r>
          </a:p>
          <a:p>
            <a:r>
              <a:rPr lang="de-CH" dirty="0" smtClean="0"/>
              <a:t>Nacharbeiten Lagerteile (Mechaniker)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Diverse Arbeiten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348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endParaRPr lang="de-CH" dirty="0" smtClean="0"/>
          </a:p>
          <a:p>
            <a:pPr lvl="1"/>
            <a:r>
              <a:rPr lang="de-CH" dirty="0" smtClean="0"/>
              <a:t>Überarbeiten der Stützen und Träger</a:t>
            </a:r>
          </a:p>
          <a:p>
            <a:pPr lvl="1"/>
            <a:endParaRPr lang="de-CH" dirty="0"/>
          </a:p>
          <a:p>
            <a:pPr lvl="1"/>
            <a:r>
              <a:rPr lang="de-CH" dirty="0" smtClean="0"/>
              <a:t>Montage Elektrotrasse Wand Bergseite</a:t>
            </a: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pPr lvl="1"/>
            <a:r>
              <a:rPr lang="de-CH" dirty="0" smtClean="0"/>
              <a:t>Zusammenbau Kassetten Sektor 10 (14 Tage später)</a:t>
            </a:r>
          </a:p>
          <a:p>
            <a:pPr lvl="1"/>
            <a:endParaRPr lang="de-CH" dirty="0"/>
          </a:p>
          <a:p>
            <a:pPr lvl="1"/>
            <a:r>
              <a:rPr lang="de-CH" dirty="0" smtClean="0"/>
              <a:t>Entsorgung Abschirmung </a:t>
            </a:r>
            <a:r>
              <a:rPr lang="de-CH" dirty="0" err="1" smtClean="0"/>
              <a:t>Chopperburg</a:t>
            </a:r>
            <a:r>
              <a:rPr lang="de-CH" dirty="0" smtClean="0"/>
              <a:t> Mars </a:t>
            </a:r>
            <a:endParaRPr lang="de-CH" dirty="0" smtClean="0"/>
          </a:p>
          <a:p>
            <a:pPr lvl="1"/>
            <a:endParaRPr lang="de-CH" dirty="0"/>
          </a:p>
          <a:p>
            <a:pPr lvl="1"/>
            <a:r>
              <a:rPr lang="de-CH" dirty="0" smtClean="0"/>
              <a:t>Öffnen Dach Neutronenleiterbunker</a:t>
            </a:r>
            <a:endParaRPr lang="de-CH" dirty="0" smtClean="0"/>
          </a:p>
          <a:p>
            <a:pPr lvl="1"/>
            <a:endParaRPr lang="de-CH" dirty="0"/>
          </a:p>
          <a:p>
            <a:pPr marL="177800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endParaRPr lang="de-CH" dirty="0" smtClean="0"/>
          </a:p>
          <a:p>
            <a:endParaRPr lang="de-CH" dirty="0" smtClean="0"/>
          </a:p>
          <a:p>
            <a:pPr marL="177800" lvl="1" indent="0">
              <a:buNone/>
            </a:pPr>
            <a:endParaRPr lang="de-CH" dirty="0"/>
          </a:p>
          <a:p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257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 smtClean="0"/>
          </a:p>
          <a:p>
            <a:r>
              <a:rPr lang="de-CH" dirty="0" smtClean="0"/>
              <a:t>Alle vorgezogene Arbeiten mit der Montageleiter absprechen ! </a:t>
            </a:r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  <a:p>
            <a:pPr marL="0" indent="0">
              <a:buNone/>
            </a:pPr>
            <a:endParaRPr lang="de-CH" dirty="0"/>
          </a:p>
          <a:p>
            <a:r>
              <a:rPr lang="de-CH" dirty="0" smtClean="0"/>
              <a:t>Fragen / Anregungen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Verschiedenes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8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Montagemeeting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0" y="2492895"/>
            <a:ext cx="8254878" cy="33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871700" y="5655306"/>
            <a:ext cx="64807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65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207</Words>
  <Application>Microsoft Office PowerPoint</Application>
  <PresentationFormat>Bildschirmpräsentation (4:3)</PresentationFormat>
  <Paragraphs>88</Paragraphs>
  <Slides>10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2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deutsch</vt:lpstr>
      <vt:lpstr>Montagemeeting vom 1. März 2019</vt:lpstr>
      <vt:lpstr>Montagemeeting</vt:lpstr>
      <vt:lpstr>Arbeiten in der Neutronenleiterhalle</vt:lpstr>
      <vt:lpstr>Arbeiten an Instrumenten</vt:lpstr>
      <vt:lpstr>Arbeiten im Neutronenleiterbunker</vt:lpstr>
      <vt:lpstr>Diverse Arbeiten</vt:lpstr>
      <vt:lpstr>Ausblick</vt:lpstr>
      <vt:lpstr>Verschiedenes </vt:lpstr>
      <vt:lpstr>Montagemeeting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Hüsler Emanuel</dc:creator>
  <cp:lastModifiedBy>Luethy Markus</cp:lastModifiedBy>
  <cp:revision>208</cp:revision>
  <cp:lastPrinted>2019-02-21T09:50:15Z</cp:lastPrinted>
  <dcterms:created xsi:type="dcterms:W3CDTF">2015-10-13T05:26:01Z</dcterms:created>
  <dcterms:modified xsi:type="dcterms:W3CDTF">2019-03-01T07:13:27Z</dcterms:modified>
</cp:coreProperties>
</file>