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00" r:id="rId2"/>
    <p:sldId id="374" r:id="rId3"/>
    <p:sldId id="376" r:id="rId4"/>
    <p:sldId id="375" r:id="rId5"/>
    <p:sldId id="370" r:id="rId6"/>
    <p:sldId id="371" r:id="rId7"/>
    <p:sldId id="373" r:id="rId8"/>
    <p:sldId id="372" r:id="rId9"/>
    <p:sldId id="366" r:id="rId10"/>
    <p:sldId id="309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8. März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smtClean="0"/>
              <a:t>Montagemeeting Nr.10 </a:t>
            </a:r>
            <a:r>
              <a:rPr lang="de-CH" dirty="0" smtClean="0"/>
              <a:t>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Dosisleistung aller Neutronenleiter auflisten (Argentinien)</a:t>
            </a:r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Arbeitsplatz für Stützenbearbeitung einrichten (Portalkran)</a:t>
            </a:r>
            <a:endParaRPr lang="de-CH" strike="sngStrike" dirty="0"/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50000"/>
              </a:lnSpc>
            </a:pPr>
            <a:r>
              <a:rPr lang="de-CH" strike="sngStrike" dirty="0" smtClean="0"/>
              <a:t>Gitterkanal entlang der NL 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Notausgangleuchte entfernen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Leitungen </a:t>
            </a:r>
            <a:r>
              <a:rPr lang="de-CH" dirty="0"/>
              <a:t>verlegen Kreis </a:t>
            </a:r>
            <a:r>
              <a:rPr lang="de-CH" dirty="0" smtClean="0"/>
              <a:t>5</a:t>
            </a:r>
          </a:p>
          <a:p>
            <a:pPr>
              <a:lnSpc>
                <a:spcPct val="150000"/>
              </a:lnSpc>
            </a:pPr>
            <a:r>
              <a:rPr lang="de-CH" dirty="0"/>
              <a:t>Montage Elektrotrasse Wand Bergseite</a:t>
            </a:r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smtClean="0"/>
              <a:t>Monochromator neu verkabeln</a:t>
            </a:r>
          </a:p>
          <a:p>
            <a:pPr lvl="1"/>
            <a:endParaRPr lang="de-CH" dirty="0"/>
          </a:p>
          <a:p>
            <a:r>
              <a:rPr lang="de-CH" dirty="0" smtClean="0"/>
              <a:t>DMC</a:t>
            </a:r>
          </a:p>
          <a:p>
            <a:pPr lvl="1"/>
            <a:r>
              <a:rPr lang="de-CH" dirty="0" err="1" smtClean="0"/>
              <a:t>Monochromatorburg</a:t>
            </a:r>
            <a:r>
              <a:rPr lang="de-CH" dirty="0" smtClean="0"/>
              <a:t> abbauen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Dach Zwischenbunker öffnen</a:t>
            </a:r>
          </a:p>
          <a:p>
            <a:r>
              <a:rPr lang="de-CH" dirty="0" smtClean="0"/>
              <a:t>Rückbau NL und Stützen </a:t>
            </a:r>
          </a:p>
          <a:p>
            <a:r>
              <a:rPr lang="de-CH" dirty="0" smtClean="0"/>
              <a:t>Neues </a:t>
            </a:r>
            <a:r>
              <a:rPr lang="de-CH" dirty="0"/>
              <a:t>Vermessungsnetzwerk </a:t>
            </a:r>
            <a:r>
              <a:rPr lang="de-CH" dirty="0" smtClean="0"/>
              <a:t>erstellen</a:t>
            </a:r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 smtClean="0"/>
              <a:t>Metall </a:t>
            </a:r>
            <a:r>
              <a:rPr lang="de-CH" strike="sngStrike" dirty="0"/>
              <a:t>aus Borwassertanks herausschneiden</a:t>
            </a:r>
          </a:p>
          <a:p>
            <a:endParaRPr lang="de-CH" dirty="0"/>
          </a:p>
          <a:p>
            <a:r>
              <a:rPr lang="de-CH" dirty="0" smtClean="0"/>
              <a:t>Nacharbeiten Stützen (Hallendienst)</a:t>
            </a:r>
          </a:p>
          <a:p>
            <a:pPr marL="0" indent="0">
              <a:buNone/>
            </a:pPr>
            <a:endParaRPr lang="de-CH" strike="sngStrike" dirty="0"/>
          </a:p>
          <a:p>
            <a:r>
              <a:rPr lang="de-CH" dirty="0"/>
              <a:t>Zusammenbau Kassetten Sektor 10</a:t>
            </a:r>
            <a:endParaRPr lang="de-CH" strike="sngStrike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endParaRPr lang="de-CH" dirty="0" smtClean="0"/>
          </a:p>
          <a:p>
            <a:pPr lvl="1"/>
            <a:r>
              <a:rPr lang="de-CH" dirty="0" smtClean="0"/>
              <a:t>Überarbeiten der Stützen und Träger</a:t>
            </a:r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Zelt Verwendung?</a:t>
            </a:r>
          </a:p>
          <a:p>
            <a:endParaRPr lang="de-CH" dirty="0"/>
          </a:p>
          <a:p>
            <a:r>
              <a:rPr lang="de-CH" dirty="0" smtClean="0"/>
              <a:t>Not-Aus Bunker Aareseite?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176</Words>
  <Application>Microsoft Office PowerPoint</Application>
  <PresentationFormat>Bildschirmpräsentation (4:3)</PresentationFormat>
  <Paragraphs>79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1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8. März 2019</vt:lpstr>
      <vt:lpstr>Montagemeeting</vt:lpstr>
      <vt:lpstr>Arbeiten in der Neutronenleiterhalle</vt:lpstr>
      <vt:lpstr>Arbeiten an Instrumenten</vt:lpstr>
      <vt:lpstr>Arbeiten im Neutronenleiterbunker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211</cp:revision>
  <cp:lastPrinted>2019-02-21T09:50:15Z</cp:lastPrinted>
  <dcterms:created xsi:type="dcterms:W3CDTF">2015-10-13T05:26:01Z</dcterms:created>
  <dcterms:modified xsi:type="dcterms:W3CDTF">2019-03-07T13:24:47Z</dcterms:modified>
</cp:coreProperties>
</file>