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2"/>
  </p:notesMasterIdLst>
  <p:handoutMasterIdLst>
    <p:handoutMasterId r:id="rId13"/>
  </p:handoutMasterIdLst>
  <p:sldIdLst>
    <p:sldId id="300" r:id="rId2"/>
    <p:sldId id="374" r:id="rId3"/>
    <p:sldId id="376" r:id="rId4"/>
    <p:sldId id="375" r:id="rId5"/>
    <p:sldId id="370" r:id="rId6"/>
    <p:sldId id="371" r:id="rId7"/>
    <p:sldId id="373" r:id="rId8"/>
    <p:sldId id="372" r:id="rId9"/>
    <p:sldId id="366" r:id="rId10"/>
    <p:sldId id="309" r:id="rId11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16" userDrawn="1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10000"/>
    <a:srgbClr val="FFFFFF"/>
    <a:srgbClr val="80808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07" autoAdjust="0"/>
    <p:restoredTop sz="97232" autoAdjust="0"/>
  </p:normalViewPr>
  <p:slideViewPr>
    <p:cSldViewPr snapToObjects="1">
      <p:cViewPr varScale="1">
        <p:scale>
          <a:sx n="119" d="100"/>
          <a:sy n="119" d="100"/>
        </p:scale>
        <p:origin x="864" y="96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16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‹Nr.›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CH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8894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89518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4984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579" y="1773238"/>
            <a:ext cx="7507089" cy="2011316"/>
          </a:xfrm>
          <a:prstGeom prst="rect">
            <a:avLst/>
          </a:prstGeom>
        </p:spPr>
      </p:pic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414338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0" y="1773238"/>
            <a:ext cx="719138" cy="200342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7" name="Rechteck 15"/>
          <p:cNvSpPr>
            <a:spLocks noChangeArrowheads="1"/>
          </p:cNvSpPr>
          <p:nvPr/>
        </p:nvSpPr>
        <p:spPr bwMode="auto">
          <a:xfrm>
            <a:off x="8423275" y="9699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607999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068001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Formatvorlage des Untertitelmasters durch Klicken bearbeiten</a:t>
            </a:r>
            <a:endParaRPr lang="de-CH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003800" y="1772816"/>
            <a:ext cx="3329868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200" b="1" i="0" kern="0" spc="30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qu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945" y="1019811"/>
            <a:ext cx="8316468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5946" y="5013176"/>
            <a:ext cx="8316468" cy="1584475"/>
          </a:xfrm>
          <a:solidFill>
            <a:schemeClr val="bg1">
              <a:alpha val="75000"/>
            </a:schemeClr>
          </a:solidFill>
        </p:spPr>
        <p:txBody>
          <a:bodyPr lIns="1260000" tIns="36000" rIns="36000" bIns="36000" anchor="ctr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 spc="0" baseline="0"/>
            </a:lvl1pPr>
            <a:lvl2pPr>
              <a:lnSpc>
                <a:spcPct val="110000"/>
              </a:lnSpc>
              <a:spcAft>
                <a:spcPts val="0"/>
              </a:spcAft>
              <a:defRPr sz="1800" spc="0" baseline="0"/>
            </a:lvl2pPr>
            <a:lvl3pPr>
              <a:lnSpc>
                <a:spcPct val="110000"/>
              </a:lnSpc>
              <a:spcAft>
                <a:spcPts val="0"/>
              </a:spcAft>
              <a:defRPr sz="1800" spc="0" baseline="0"/>
            </a:lvl3pPr>
            <a:lvl4pPr>
              <a:lnSpc>
                <a:spcPct val="110000"/>
              </a:lnSpc>
              <a:spcAft>
                <a:spcPts val="0"/>
              </a:spcAft>
              <a:defRPr sz="1800" spc="0" baseline="0"/>
            </a:lvl4pPr>
            <a:lvl5pPr>
              <a:lnSpc>
                <a:spcPct val="110000"/>
              </a:lnSpc>
              <a:spcAft>
                <a:spcPts val="0"/>
              </a:spcAft>
              <a:defRPr sz="1800" spc="0" baseline="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pic>
        <p:nvPicPr>
          <p:cNvPr id="11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238287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87" y="1019811"/>
            <a:ext cx="8315325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75" r:id="rId8"/>
    <p:sldLayoutId id="2147483980" r:id="rId9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4387" y="4776365"/>
            <a:ext cx="7969249" cy="1028899"/>
          </a:xfrm>
        </p:spPr>
        <p:txBody>
          <a:bodyPr/>
          <a:lstStyle/>
          <a:p>
            <a:r>
              <a:rPr lang="de-CH" dirty="0" smtClean="0"/>
              <a:t>Montagemeeting vom 22. März 2019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de-CH" dirty="0" smtClean="0"/>
              <a:t>Montagemeeting Nr.12 ::  SINQ Upgrade ::  </a:t>
            </a:r>
            <a:r>
              <a:rPr lang="de-CH" dirty="0"/>
              <a:t>Paul Scherrer Institut</a:t>
            </a:r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827088" y="6371147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b="1" dirty="0" smtClean="0">
                <a:solidFill>
                  <a:srgbClr val="969696"/>
                </a:solidFill>
                <a:latin typeface="+mn-lt"/>
              </a:rPr>
              <a:t>Markus Lüthy 8010</a:t>
            </a:r>
            <a:endParaRPr lang="de-DE" sz="1800" b="1" kern="1000" spc="30" dirty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7808462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Wir schaffen Wissen – heute für morgen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b="1" dirty="0"/>
              <a:t>Danke für die</a:t>
            </a:r>
          </a:p>
          <a:p>
            <a:pPr marL="0" indent="0">
              <a:buNone/>
            </a:pPr>
            <a:r>
              <a:rPr lang="de-CH" b="1" dirty="0"/>
              <a:t>Aufmerksamkeit</a:t>
            </a:r>
          </a:p>
          <a:p>
            <a:pPr marL="0" indent="0">
              <a:buNone/>
            </a:pP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88295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sz="2500" dirty="0">
                <a:latin typeface="+mj-lt"/>
              </a:rPr>
              <a:t>Arbeiten in der </a:t>
            </a:r>
            <a:r>
              <a:rPr lang="de-CH" sz="2500" dirty="0" smtClean="0">
                <a:latin typeface="+mj-lt"/>
              </a:rPr>
              <a:t>Neutronenleiterhalle</a:t>
            </a:r>
          </a:p>
          <a:p>
            <a:r>
              <a:rPr lang="de-CH" sz="2500" dirty="0">
                <a:latin typeface="+mj-lt"/>
              </a:rPr>
              <a:t>Arbeiten an </a:t>
            </a:r>
            <a:r>
              <a:rPr lang="de-CH" sz="2500" dirty="0" smtClean="0">
                <a:latin typeface="+mj-lt"/>
              </a:rPr>
              <a:t>Instrumenten</a:t>
            </a:r>
          </a:p>
          <a:p>
            <a:r>
              <a:rPr lang="de-CH" sz="2500" dirty="0">
                <a:latin typeface="+mj-lt"/>
              </a:rPr>
              <a:t>Arbeiten im </a:t>
            </a:r>
            <a:r>
              <a:rPr lang="de-CH" sz="2500" dirty="0" smtClean="0">
                <a:latin typeface="+mj-lt"/>
              </a:rPr>
              <a:t>Neutronenleiterbunker</a:t>
            </a:r>
          </a:p>
          <a:p>
            <a:r>
              <a:rPr lang="de-CH" sz="2500" dirty="0">
                <a:latin typeface="+mj-lt"/>
              </a:rPr>
              <a:t>Arbeiten im </a:t>
            </a:r>
            <a:r>
              <a:rPr lang="de-CH" sz="2500" dirty="0" smtClean="0">
                <a:latin typeface="+mj-lt"/>
              </a:rPr>
              <a:t>Neutronenleiter-Zwischenbunker</a:t>
            </a:r>
          </a:p>
          <a:p>
            <a:r>
              <a:rPr lang="de-CH" sz="2500" dirty="0" smtClean="0">
                <a:latin typeface="+mj-lt"/>
              </a:rPr>
              <a:t>Diverse Arbeiten</a:t>
            </a:r>
          </a:p>
          <a:p>
            <a:r>
              <a:rPr lang="de-CH" sz="2500" dirty="0" smtClean="0">
                <a:latin typeface="+mj-lt"/>
              </a:rPr>
              <a:t>Ausblick</a:t>
            </a:r>
          </a:p>
          <a:p>
            <a:r>
              <a:rPr lang="de-CH" sz="2500" dirty="0" smtClean="0">
                <a:latin typeface="+mj-lt"/>
              </a:rPr>
              <a:t>Verschiedenes</a:t>
            </a:r>
          </a:p>
          <a:p>
            <a:endParaRPr lang="de-CH" dirty="0" smtClean="0"/>
          </a:p>
          <a:p>
            <a:endParaRPr lang="de-CH" dirty="0" smtClean="0"/>
          </a:p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Montagemeeting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79117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827088" y="1341437"/>
            <a:ext cx="8209408" cy="467995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CH" dirty="0" smtClean="0"/>
              <a:t>Freimessen und Abtransport von Abfall</a:t>
            </a:r>
          </a:p>
          <a:p>
            <a:pPr>
              <a:lnSpc>
                <a:spcPct val="150000"/>
              </a:lnSpc>
            </a:pPr>
            <a:r>
              <a:rPr lang="de-CH" dirty="0" smtClean="0"/>
              <a:t>Überarbeiten </a:t>
            </a:r>
            <a:r>
              <a:rPr lang="de-CH" dirty="0"/>
              <a:t>der Stützen aus dem </a:t>
            </a:r>
            <a:r>
              <a:rPr lang="de-CH" dirty="0" smtClean="0"/>
              <a:t>NL-Bunker</a:t>
            </a:r>
          </a:p>
          <a:p>
            <a:pPr>
              <a:lnSpc>
                <a:spcPct val="150000"/>
              </a:lnSpc>
            </a:pPr>
            <a:r>
              <a:rPr lang="de-CH" dirty="0" smtClean="0"/>
              <a:t>Montage </a:t>
            </a:r>
            <a:r>
              <a:rPr lang="de-CH" dirty="0"/>
              <a:t>Elektrotrasse Wand </a:t>
            </a:r>
            <a:r>
              <a:rPr lang="de-CH" dirty="0" smtClean="0"/>
              <a:t>Bergseite</a:t>
            </a:r>
          </a:p>
          <a:p>
            <a:pPr>
              <a:lnSpc>
                <a:spcPct val="150000"/>
              </a:lnSpc>
            </a:pPr>
            <a:r>
              <a:rPr lang="de-CH" dirty="0" smtClean="0"/>
              <a:t>Ausbetonieren Kabelkanal bei AMOR </a:t>
            </a:r>
            <a:r>
              <a:rPr lang="de-CH" dirty="0"/>
              <a:t>(Fa. Frey AG, 20. – 22. März)</a:t>
            </a:r>
          </a:p>
          <a:p>
            <a:pPr>
              <a:lnSpc>
                <a:spcPct val="150000"/>
              </a:lnSpc>
            </a:pPr>
            <a:endParaRPr lang="de-CH" dirty="0"/>
          </a:p>
          <a:p>
            <a:pPr marL="0" indent="0">
              <a:lnSpc>
                <a:spcPct val="150000"/>
              </a:lnSpc>
              <a:buNone/>
            </a:pPr>
            <a:endParaRPr lang="de-CH" dirty="0"/>
          </a:p>
          <a:p>
            <a:pPr>
              <a:lnSpc>
                <a:spcPct val="150000"/>
              </a:lnSpc>
            </a:pPr>
            <a:endParaRPr lang="de-CH" dirty="0" smtClean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Arbeiten in der Neutronenleiterhalle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583710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CH" dirty="0"/>
          </a:p>
          <a:p>
            <a:r>
              <a:rPr lang="de-CH" dirty="0" err="1" smtClean="0"/>
              <a:t>Camea</a:t>
            </a:r>
            <a:endParaRPr lang="de-CH" dirty="0" smtClean="0"/>
          </a:p>
          <a:p>
            <a:pPr lvl="1"/>
            <a:r>
              <a:rPr lang="de-CH" dirty="0" smtClean="0"/>
              <a:t>Monochromator neu verkabeln</a:t>
            </a:r>
          </a:p>
          <a:p>
            <a:pPr lvl="1"/>
            <a:endParaRPr lang="de-CH" dirty="0"/>
          </a:p>
          <a:p>
            <a:r>
              <a:rPr lang="de-CH" dirty="0" smtClean="0"/>
              <a:t>DMC </a:t>
            </a:r>
          </a:p>
          <a:p>
            <a:pPr lvl="1"/>
            <a:r>
              <a:rPr lang="de-CH" dirty="0" err="1" smtClean="0"/>
              <a:t>Monochromatorburg</a:t>
            </a:r>
            <a:r>
              <a:rPr lang="de-CH" dirty="0" smtClean="0"/>
              <a:t> neu aufbauen</a:t>
            </a:r>
          </a:p>
          <a:p>
            <a:pPr lvl="1"/>
            <a:endParaRPr lang="de-CH" dirty="0"/>
          </a:p>
          <a:p>
            <a:pPr marL="0" indent="0">
              <a:buNone/>
            </a:pPr>
            <a:endParaRPr lang="de-CH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Arbeiten an Instrumenten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26816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strike="sngStrike" dirty="0" smtClean="0"/>
              <a:t>Neues </a:t>
            </a:r>
            <a:r>
              <a:rPr lang="de-CH" strike="sngStrike" dirty="0"/>
              <a:t>Vermessungsnetzwerk </a:t>
            </a:r>
            <a:r>
              <a:rPr lang="de-CH" strike="sngStrike" dirty="0" smtClean="0"/>
              <a:t>erstellen und Bohrungen anzeichnen</a:t>
            </a:r>
          </a:p>
          <a:p>
            <a:r>
              <a:rPr lang="de-CH" strike="sngStrike" dirty="0" smtClean="0"/>
              <a:t>Bohrungen für neue Stützenpositionen</a:t>
            </a:r>
          </a:p>
          <a:p>
            <a:r>
              <a:rPr lang="de-CH" dirty="0"/>
              <a:t>Leitungsschacht ausbetonieren (Fa. Frey AG, 20. – 22. März</a:t>
            </a:r>
            <a:r>
              <a:rPr lang="de-CH" dirty="0" smtClean="0"/>
              <a:t>)</a:t>
            </a:r>
          </a:p>
          <a:p>
            <a:r>
              <a:rPr lang="de-CH" dirty="0"/>
              <a:t>Betonarbeiten im </a:t>
            </a:r>
            <a:r>
              <a:rPr lang="de-CH" dirty="0" smtClean="0"/>
              <a:t>Bunker</a:t>
            </a:r>
          </a:p>
          <a:p>
            <a:r>
              <a:rPr lang="de-CH" dirty="0" smtClean="0"/>
              <a:t>Befestigungsstützen kürzen (Länge ist noch zu bestimmen)</a:t>
            </a:r>
            <a:endParaRPr lang="de-CH" dirty="0"/>
          </a:p>
          <a:p>
            <a:endParaRPr lang="de-CH" dirty="0"/>
          </a:p>
          <a:p>
            <a:endParaRPr lang="de-CH" dirty="0" smtClean="0"/>
          </a:p>
          <a:p>
            <a:endParaRPr lang="de-CH" dirty="0"/>
          </a:p>
          <a:p>
            <a:pPr marL="0" indent="0">
              <a:buNone/>
            </a:pPr>
            <a:endParaRPr lang="de-CH" dirty="0" smtClean="0"/>
          </a:p>
          <a:p>
            <a:pPr marL="0" indent="0">
              <a:buNone/>
            </a:pPr>
            <a:endParaRPr lang="de-CH" dirty="0" smtClean="0"/>
          </a:p>
          <a:p>
            <a:endParaRPr lang="de-CH" dirty="0" smtClean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Arbeiten im Neutronenleiterbunker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73067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CH" strike="sngStrike" dirty="0"/>
          </a:p>
          <a:p>
            <a:r>
              <a:rPr lang="de-CH" dirty="0"/>
              <a:t>Zusammenbau Kassetten Sektor </a:t>
            </a:r>
            <a:r>
              <a:rPr lang="de-CH" dirty="0" smtClean="0"/>
              <a:t>10</a:t>
            </a:r>
          </a:p>
          <a:p>
            <a:pPr lvl="1"/>
            <a:r>
              <a:rPr lang="de-CH" dirty="0" smtClean="0"/>
              <a:t>S-DH 4. April</a:t>
            </a:r>
          </a:p>
          <a:p>
            <a:pPr lvl="1"/>
            <a:r>
              <a:rPr lang="de-CH" dirty="0" smtClean="0"/>
              <a:t>Mirrotron 25. – 31. März</a:t>
            </a:r>
          </a:p>
          <a:p>
            <a:pPr lvl="1"/>
            <a:endParaRPr lang="de-CH" dirty="0" smtClean="0"/>
          </a:p>
          <a:p>
            <a:r>
              <a:rPr lang="de-CH" dirty="0" smtClean="0"/>
              <a:t>Nachbearbeiten der Träger</a:t>
            </a:r>
            <a:endParaRPr lang="de-CH" dirty="0"/>
          </a:p>
          <a:p>
            <a:pPr marL="177800" lvl="1" indent="0">
              <a:buNone/>
            </a:pPr>
            <a:endParaRPr lang="de-CH" dirty="0" smtClean="0"/>
          </a:p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Diverse Arbeiten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93489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177800" lvl="1" indent="0">
              <a:buNone/>
            </a:pPr>
            <a:endParaRPr lang="de-CH" dirty="0" smtClean="0"/>
          </a:p>
          <a:p>
            <a:pPr lvl="1"/>
            <a:r>
              <a:rPr lang="de-CH" dirty="0" smtClean="0"/>
              <a:t>Vorarbeiten Ausbau Sektor 10</a:t>
            </a:r>
          </a:p>
          <a:p>
            <a:pPr lvl="1"/>
            <a:r>
              <a:rPr lang="de-CH" dirty="0" smtClean="0"/>
              <a:t>PE Wand Teil 1 montieren</a:t>
            </a:r>
          </a:p>
          <a:p>
            <a:pPr marL="177800" lvl="1" indent="0">
              <a:buNone/>
            </a:pPr>
            <a:endParaRPr lang="de-CH" dirty="0"/>
          </a:p>
          <a:p>
            <a:pPr marL="177800" lvl="1" indent="0">
              <a:buNone/>
            </a:pPr>
            <a:endParaRPr lang="de-CH" dirty="0"/>
          </a:p>
          <a:p>
            <a:pPr marL="177800" lvl="1" indent="0">
              <a:buNone/>
            </a:pPr>
            <a:endParaRPr lang="de-CH" dirty="0"/>
          </a:p>
          <a:p>
            <a:pPr marL="177800" lvl="1" indent="0">
              <a:buNone/>
            </a:pPr>
            <a:endParaRPr lang="de-CH" dirty="0"/>
          </a:p>
          <a:p>
            <a:pPr marL="177800" lvl="1" indent="0">
              <a:buNone/>
            </a:pPr>
            <a:endParaRPr lang="de-DE" dirty="0"/>
          </a:p>
          <a:p>
            <a:pPr lvl="1"/>
            <a:endParaRPr lang="de-DE" dirty="0"/>
          </a:p>
          <a:p>
            <a:endParaRPr lang="de-CH" dirty="0" smtClean="0"/>
          </a:p>
          <a:p>
            <a:endParaRPr lang="de-CH" dirty="0" smtClean="0"/>
          </a:p>
          <a:p>
            <a:pPr marL="177800" lvl="1" indent="0">
              <a:buNone/>
            </a:pPr>
            <a:endParaRPr lang="de-CH" dirty="0"/>
          </a:p>
          <a:p>
            <a:endParaRPr lang="de-CH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Ausblick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9257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 dirty="0" smtClean="0"/>
          </a:p>
          <a:p>
            <a:r>
              <a:rPr lang="de-CH" dirty="0" smtClean="0"/>
              <a:t>Alle vorgezogene Arbeiten mit der Montageleiter absprechen ! </a:t>
            </a:r>
            <a:endParaRPr lang="de-CH" dirty="0"/>
          </a:p>
          <a:p>
            <a:pPr marL="0" indent="0">
              <a:buNone/>
            </a:pPr>
            <a:endParaRPr lang="de-CH" dirty="0"/>
          </a:p>
          <a:p>
            <a:pPr marL="0" indent="0">
              <a:buNone/>
            </a:pPr>
            <a:endParaRPr lang="de-CH" dirty="0"/>
          </a:p>
          <a:p>
            <a:r>
              <a:rPr lang="de-CH" dirty="0" smtClean="0"/>
              <a:t>Fragen / Anregungen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Verschiedenes 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4893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Montagemeeting</a:t>
            </a:r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0" y="2492895"/>
            <a:ext cx="8254878" cy="3392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extfeld 31"/>
          <p:cNvSpPr txBox="1"/>
          <p:nvPr/>
        </p:nvSpPr>
        <p:spPr>
          <a:xfrm>
            <a:off x="1871700" y="5655306"/>
            <a:ext cx="648072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36548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-PowerPoint-Master deutsc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deutsch</Template>
  <TotalTime>0</TotalTime>
  <Words>198</Words>
  <Application>Microsoft Office PowerPoint</Application>
  <PresentationFormat>Bildschirmpräsentation (4:3)</PresentationFormat>
  <Paragraphs>78</Paragraphs>
  <Slides>10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21" baseType="lpstr">
      <vt:lpstr>ＭＳ Ｐゴシック</vt:lpstr>
      <vt:lpstr>Arial</vt:lpstr>
      <vt:lpstr>Arial Narrow</vt:lpstr>
      <vt:lpstr>Calibri</vt:lpstr>
      <vt:lpstr>Franklin Gothic Book</vt:lpstr>
      <vt:lpstr>Georgia</vt:lpstr>
      <vt:lpstr>Rockwell</vt:lpstr>
      <vt:lpstr>Symbol</vt:lpstr>
      <vt:lpstr>Times</vt:lpstr>
      <vt:lpstr>ヒラギノ角ゴ Pro W3</vt:lpstr>
      <vt:lpstr>PSI-PowerPoint-Master deutsch</vt:lpstr>
      <vt:lpstr>Montagemeeting vom 22. März 2019</vt:lpstr>
      <vt:lpstr>Montagemeeting</vt:lpstr>
      <vt:lpstr>Arbeiten in der Neutronenleiterhalle</vt:lpstr>
      <vt:lpstr>Arbeiten an Instrumenten</vt:lpstr>
      <vt:lpstr>Arbeiten im Neutronenleiterbunker</vt:lpstr>
      <vt:lpstr>Diverse Arbeiten</vt:lpstr>
      <vt:lpstr>Ausblick</vt:lpstr>
      <vt:lpstr>Verschiedenes </vt:lpstr>
      <vt:lpstr>Montagemeeting</vt:lpstr>
      <vt:lpstr>Wir schaffen Wissen – heute für morgen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können Sie den Titel Ihrer  Präsentation einfügen</dc:title>
  <dc:creator>Hüsler Emanuel</dc:creator>
  <cp:lastModifiedBy>Luethy Markus</cp:lastModifiedBy>
  <cp:revision>220</cp:revision>
  <cp:lastPrinted>2019-02-21T09:50:15Z</cp:lastPrinted>
  <dcterms:created xsi:type="dcterms:W3CDTF">2015-10-13T05:26:01Z</dcterms:created>
  <dcterms:modified xsi:type="dcterms:W3CDTF">2019-03-22T07:00:48Z</dcterms:modified>
</cp:coreProperties>
</file>