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3"/>
  </p:notesMasterIdLst>
  <p:handoutMasterIdLst>
    <p:handoutMasterId r:id="rId14"/>
  </p:handoutMasterIdLst>
  <p:sldIdLst>
    <p:sldId id="300" r:id="rId2"/>
    <p:sldId id="374" r:id="rId3"/>
    <p:sldId id="376" r:id="rId4"/>
    <p:sldId id="375" r:id="rId5"/>
    <p:sldId id="370" r:id="rId6"/>
    <p:sldId id="377" r:id="rId7"/>
    <p:sldId id="371" r:id="rId8"/>
    <p:sldId id="373" r:id="rId9"/>
    <p:sldId id="372" r:id="rId10"/>
    <p:sldId id="366" r:id="rId11"/>
    <p:sldId id="309" r:id="rId12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76" userDrawn="1">
          <p15:clr>
            <a:srgbClr val="A4A3A4"/>
          </p15:clr>
        </p15:guide>
        <p15:guide id="13" pos="1315">
          <p15:clr>
            <a:srgbClr val="A4A3A4"/>
          </p15:clr>
        </p15:guide>
        <p15:guide id="14" pos="3016" userDrawn="1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10000"/>
    <a:srgbClr val="FFFFFF"/>
    <a:srgbClr val="80808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07" autoAdjust="0"/>
    <p:restoredTop sz="97232" autoAdjust="0"/>
  </p:normalViewPr>
  <p:slideViewPr>
    <p:cSldViewPr snapToObjects="1">
      <p:cViewPr varScale="1">
        <p:scale>
          <a:sx n="119" d="100"/>
          <a:sy n="119" d="100"/>
        </p:scale>
        <p:origin x="864" y="96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76"/>
        <p:guide pos="1315"/>
        <p:guide pos="3016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8894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89518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79" y="1773238"/>
            <a:ext cx="7507089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8"/>
            <a:ext cx="719138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275" y="9699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003800" y="1772816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45" y="1019811"/>
            <a:ext cx="8316468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6" y="5013176"/>
            <a:ext cx="8316468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23828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75" r:id="rId8"/>
    <p:sldLayoutId id="2147483980" r:id="rId9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4387" y="4776365"/>
            <a:ext cx="7969249" cy="1028899"/>
          </a:xfrm>
        </p:spPr>
        <p:txBody>
          <a:bodyPr/>
          <a:lstStyle/>
          <a:p>
            <a:r>
              <a:rPr lang="de-CH" dirty="0" smtClean="0"/>
              <a:t>Montagemeeting vom 29. März 2019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dirty="0" smtClean="0"/>
              <a:t>Montagemeeting Nr.13 ::  SINQ Upgrade ::  </a:t>
            </a:r>
            <a:r>
              <a:rPr lang="de-CH" dirty="0"/>
              <a:t>Paul Scherrer Institut</a:t>
            </a:r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827088" y="6371147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b="1" dirty="0" smtClean="0">
                <a:solidFill>
                  <a:srgbClr val="969696"/>
                </a:solidFill>
                <a:latin typeface="+mn-lt"/>
              </a:rPr>
              <a:t>Markus Lüthy 8010</a:t>
            </a:r>
            <a:endParaRPr lang="de-DE" sz="1800" b="1" kern="1000" spc="30" dirty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7808462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Montagemeeting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0" y="2492895"/>
            <a:ext cx="8254878" cy="3392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feld 31"/>
          <p:cNvSpPr txBox="1"/>
          <p:nvPr/>
        </p:nvSpPr>
        <p:spPr>
          <a:xfrm>
            <a:off x="1871700" y="5655306"/>
            <a:ext cx="648072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36548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schaffen Wissen – heute für morgen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b="1" dirty="0"/>
              <a:t>Danke für die</a:t>
            </a:r>
          </a:p>
          <a:p>
            <a:pPr marL="0" indent="0">
              <a:buNone/>
            </a:pPr>
            <a:r>
              <a:rPr lang="de-CH" b="1" dirty="0"/>
              <a:t>Aufmerksamkeit</a:t>
            </a:r>
          </a:p>
          <a:p>
            <a:pPr marL="0" indent="0">
              <a:buNone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88295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sz="2500" dirty="0">
                <a:latin typeface="+mj-lt"/>
              </a:rPr>
              <a:t>Arbeiten in der </a:t>
            </a:r>
            <a:r>
              <a:rPr lang="de-CH" sz="2500" dirty="0" smtClean="0">
                <a:latin typeface="+mj-lt"/>
              </a:rPr>
              <a:t>Neutronenleiterhalle</a:t>
            </a:r>
          </a:p>
          <a:p>
            <a:r>
              <a:rPr lang="de-CH" sz="2500" dirty="0">
                <a:latin typeface="+mj-lt"/>
              </a:rPr>
              <a:t>Arbeiten an </a:t>
            </a:r>
            <a:r>
              <a:rPr lang="de-CH" sz="2500" dirty="0" smtClean="0">
                <a:latin typeface="+mj-lt"/>
              </a:rPr>
              <a:t>Instrumenten</a:t>
            </a:r>
          </a:p>
          <a:p>
            <a:r>
              <a:rPr lang="de-CH" sz="2500" dirty="0">
                <a:latin typeface="+mj-lt"/>
              </a:rPr>
              <a:t>Arbeiten im </a:t>
            </a:r>
            <a:r>
              <a:rPr lang="de-CH" sz="2500" dirty="0" smtClean="0">
                <a:latin typeface="+mj-lt"/>
              </a:rPr>
              <a:t>Neutronenleiterbunker</a:t>
            </a:r>
          </a:p>
          <a:p>
            <a:r>
              <a:rPr lang="de-CH" sz="2500" dirty="0">
                <a:latin typeface="+mj-lt"/>
              </a:rPr>
              <a:t>Arbeiten im </a:t>
            </a:r>
            <a:r>
              <a:rPr lang="de-CH" sz="2500" dirty="0" smtClean="0">
                <a:latin typeface="+mj-lt"/>
              </a:rPr>
              <a:t>Neutronenleiter-Zwischenbunker</a:t>
            </a:r>
          </a:p>
          <a:p>
            <a:r>
              <a:rPr lang="de-CH" sz="2500" dirty="0" smtClean="0">
                <a:latin typeface="+mj-lt"/>
              </a:rPr>
              <a:t>Diverse Arbeiten</a:t>
            </a:r>
          </a:p>
          <a:p>
            <a:r>
              <a:rPr lang="de-CH" sz="2500" dirty="0" smtClean="0">
                <a:latin typeface="+mj-lt"/>
              </a:rPr>
              <a:t>Ausblick</a:t>
            </a:r>
          </a:p>
          <a:p>
            <a:r>
              <a:rPr lang="de-CH" sz="2500" dirty="0" smtClean="0">
                <a:latin typeface="+mj-lt"/>
              </a:rPr>
              <a:t>Verschiedenes</a:t>
            </a:r>
          </a:p>
          <a:p>
            <a:endParaRPr lang="de-CH" dirty="0" smtClean="0"/>
          </a:p>
          <a:p>
            <a:endParaRPr lang="de-CH" dirty="0" smtClean="0"/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Montagemeeting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79117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827088" y="1341437"/>
            <a:ext cx="8209408" cy="467995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CH" dirty="0" smtClean="0"/>
              <a:t>Freimessen und Abtransport von Abfall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Überarbeiten </a:t>
            </a:r>
            <a:r>
              <a:rPr lang="de-CH" dirty="0"/>
              <a:t>der Stützen aus dem </a:t>
            </a:r>
            <a:r>
              <a:rPr lang="de-CH" dirty="0" smtClean="0"/>
              <a:t>NL-Bunker</a:t>
            </a:r>
          </a:p>
          <a:p>
            <a:pPr>
              <a:lnSpc>
                <a:spcPct val="100000"/>
              </a:lnSpc>
            </a:pPr>
            <a:r>
              <a:rPr lang="de-CH" dirty="0" smtClean="0"/>
              <a:t>Umbau FOCUS-Kabine	</a:t>
            </a:r>
          </a:p>
          <a:p>
            <a:pPr lvl="1">
              <a:lnSpc>
                <a:spcPct val="100000"/>
              </a:lnSpc>
            </a:pPr>
            <a:r>
              <a:rPr lang="de-CH" dirty="0" smtClean="0"/>
              <a:t>Schreinerarbeiten</a:t>
            </a:r>
          </a:p>
          <a:p>
            <a:pPr lvl="1">
              <a:lnSpc>
                <a:spcPct val="100000"/>
              </a:lnSpc>
            </a:pPr>
            <a:r>
              <a:rPr lang="de-CH" dirty="0" smtClean="0"/>
              <a:t>Malerarbeiten</a:t>
            </a:r>
          </a:p>
          <a:p>
            <a:pPr lvl="1">
              <a:lnSpc>
                <a:spcPct val="100000"/>
              </a:lnSpc>
            </a:pPr>
            <a:r>
              <a:rPr lang="de-CH" dirty="0" smtClean="0"/>
              <a:t>Elektroinstallationen</a:t>
            </a:r>
          </a:p>
          <a:p>
            <a:pPr lvl="1">
              <a:lnSpc>
                <a:spcPct val="100000"/>
              </a:lnSpc>
            </a:pPr>
            <a:r>
              <a:rPr lang="de-CH" dirty="0" smtClean="0"/>
              <a:t>Treppe versetzen / Podest anpassen</a:t>
            </a:r>
          </a:p>
          <a:p>
            <a:pPr lvl="1">
              <a:lnSpc>
                <a:spcPct val="150000"/>
              </a:lnSpc>
            </a:pPr>
            <a:endParaRPr lang="de-CH" dirty="0"/>
          </a:p>
          <a:p>
            <a:pPr marL="0" indent="0">
              <a:lnSpc>
                <a:spcPct val="150000"/>
              </a:lnSpc>
              <a:buNone/>
            </a:pPr>
            <a:endParaRPr lang="de-CH" dirty="0"/>
          </a:p>
          <a:p>
            <a:pPr>
              <a:lnSpc>
                <a:spcPct val="150000"/>
              </a:lnSpc>
            </a:pPr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in der Neutronenleiterhalle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83710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CH" dirty="0"/>
          </a:p>
          <a:p>
            <a:r>
              <a:rPr lang="de-CH" dirty="0" err="1" smtClean="0"/>
              <a:t>Camea</a:t>
            </a:r>
            <a:endParaRPr lang="de-CH" dirty="0" smtClean="0"/>
          </a:p>
          <a:p>
            <a:pPr lvl="1"/>
            <a:r>
              <a:rPr lang="de-CH" dirty="0" smtClean="0"/>
              <a:t>Monochromator neu verkabeln</a:t>
            </a:r>
          </a:p>
          <a:p>
            <a:pPr lvl="1"/>
            <a:endParaRPr lang="de-CH" dirty="0"/>
          </a:p>
          <a:p>
            <a:pPr marL="0" indent="0">
              <a:buNone/>
            </a:pPr>
            <a:endParaRPr lang="de-CH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an Instrumenten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26816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Betonarbeiten </a:t>
            </a:r>
            <a:r>
              <a:rPr lang="de-CH" dirty="0"/>
              <a:t>im </a:t>
            </a:r>
            <a:r>
              <a:rPr lang="de-CH" dirty="0" smtClean="0"/>
              <a:t>Bunker</a:t>
            </a:r>
          </a:p>
          <a:p>
            <a:endParaRPr lang="de-CH" dirty="0" smtClean="0"/>
          </a:p>
          <a:p>
            <a:r>
              <a:rPr lang="de-CH" dirty="0" smtClean="0"/>
              <a:t>Bohrungen </a:t>
            </a:r>
            <a:r>
              <a:rPr lang="de-CH" dirty="0"/>
              <a:t>für neue Stützenpositionen</a:t>
            </a:r>
          </a:p>
          <a:p>
            <a:endParaRPr lang="de-CH" dirty="0" smtClean="0"/>
          </a:p>
          <a:p>
            <a:r>
              <a:rPr lang="de-CH" dirty="0" smtClean="0"/>
              <a:t>Reinigung Neutronenleiterbunker </a:t>
            </a:r>
          </a:p>
          <a:p>
            <a:r>
              <a:rPr lang="de-CH" dirty="0" smtClean="0"/>
              <a:t>Aufbau PE Wand</a:t>
            </a:r>
            <a:endParaRPr lang="de-CH" dirty="0"/>
          </a:p>
          <a:p>
            <a:endParaRPr lang="de-CH" dirty="0" smtClean="0"/>
          </a:p>
          <a:p>
            <a:endParaRPr lang="de-CH" dirty="0"/>
          </a:p>
          <a:p>
            <a:pPr marL="0" indent="0">
              <a:buNone/>
            </a:pPr>
            <a:endParaRPr lang="de-CH" dirty="0" smtClean="0"/>
          </a:p>
          <a:p>
            <a:pPr marL="0" indent="0">
              <a:buNone/>
            </a:pPr>
            <a:endParaRPr lang="de-CH" dirty="0" smtClean="0"/>
          </a:p>
          <a:p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im Neutronenleiterbunker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73067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de-CH" dirty="0"/>
              <a:t>Aufbau der zusätzlichen Abschirmung und Arbeitsbrücke über </a:t>
            </a:r>
            <a:r>
              <a:rPr lang="de-CH" dirty="0" smtClean="0"/>
              <a:t>ZWLB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de-CH" dirty="0"/>
              <a:t>Wechselplatte in Eiger-Areal </a:t>
            </a:r>
            <a:r>
              <a:rPr lang="de-CH" dirty="0" smtClean="0"/>
              <a:t>transportieren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de-CH" dirty="0" smtClean="0"/>
              <a:t>Test</a:t>
            </a:r>
            <a:r>
              <a:rPr lang="de-CH" dirty="0"/>
              <a:t>: Aus- / Einbau der </a:t>
            </a:r>
            <a:r>
              <a:rPr lang="de-CH" dirty="0" smtClean="0"/>
              <a:t>Neutronenleiterkassette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de-CH" dirty="0"/>
              <a:t>Test: Aufsetzen der Neutronenleiterkassette auf bereit liegende Wechselplatte. Zusätzlich Beinhaltet das Drehen der Kassette um 180° mit den «Magnet-Stangen</a:t>
            </a:r>
            <a:r>
              <a:rPr lang="de-CH" dirty="0" smtClean="0"/>
              <a:t>»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de-CH" dirty="0" smtClean="0"/>
              <a:t>Test</a:t>
            </a:r>
            <a:r>
              <a:rPr lang="de-CH" dirty="0"/>
              <a:t>: Aufsetzen der grossen Abschirmhabe mit 60to. Kran (ohne direkte Mithilfe / Einweisung</a:t>
            </a:r>
            <a:r>
              <a:rPr lang="de-CH" dirty="0" smtClean="0"/>
              <a:t>)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de-CH" dirty="0" smtClean="0"/>
              <a:t>Test</a:t>
            </a:r>
            <a:r>
              <a:rPr lang="de-CH" dirty="0"/>
              <a:t>: Ein- / Ausschrauben der M16 Ringschrauben an Dummy-Block </a:t>
            </a:r>
            <a:r>
              <a:rPr lang="de-CH" dirty="0" smtClean="0"/>
              <a:t>mit Verlängerung</a:t>
            </a:r>
            <a:endParaRPr lang="de-CH" dirty="0"/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Sektor 10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927567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CH" strike="sngStrike" dirty="0"/>
          </a:p>
          <a:p>
            <a:r>
              <a:rPr lang="de-CH" dirty="0"/>
              <a:t>Zusammenbau Kassetten Sektor </a:t>
            </a:r>
            <a:r>
              <a:rPr lang="de-CH" dirty="0" smtClean="0"/>
              <a:t>10</a:t>
            </a:r>
          </a:p>
          <a:p>
            <a:pPr lvl="1"/>
            <a:r>
              <a:rPr lang="de-CH" dirty="0" smtClean="0"/>
              <a:t>S-DH 4. April  Donnerstag 13:00 und Freitag 10:00 Datenübergabe mit der Vermessung</a:t>
            </a:r>
          </a:p>
          <a:p>
            <a:pPr lvl="1"/>
            <a:r>
              <a:rPr lang="de-CH" dirty="0" smtClean="0"/>
              <a:t>Mirrotron </a:t>
            </a:r>
            <a:r>
              <a:rPr lang="de-CH" dirty="0" smtClean="0"/>
              <a:t>25. – 31. März</a:t>
            </a:r>
          </a:p>
          <a:p>
            <a:pPr lvl="1"/>
            <a:endParaRPr lang="de-CH" dirty="0" smtClean="0"/>
          </a:p>
          <a:p>
            <a:r>
              <a:rPr lang="de-CH" dirty="0" smtClean="0"/>
              <a:t>Nachbearbeiten der Träger (Zieltermin Ende Juni)</a:t>
            </a:r>
            <a:endParaRPr lang="de-CH" dirty="0"/>
          </a:p>
          <a:p>
            <a:pPr marL="177800" lvl="1" indent="0">
              <a:buNone/>
            </a:pPr>
            <a:endParaRPr lang="de-CH" dirty="0" smtClean="0"/>
          </a:p>
          <a:p>
            <a:r>
              <a:rPr lang="de-CH" dirty="0" smtClean="0"/>
              <a:t>Vorbereitung Teile PE-Wand</a:t>
            </a:r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Diverse Arbeiten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93489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177800" lvl="1" indent="0">
              <a:buNone/>
            </a:pPr>
            <a:endParaRPr lang="de-CH" dirty="0" smtClean="0"/>
          </a:p>
          <a:p>
            <a:pPr marL="177800" lvl="1" indent="0">
              <a:buNone/>
            </a:pPr>
            <a:r>
              <a:rPr lang="de-CH" dirty="0" smtClean="0"/>
              <a:t>Überprüfung </a:t>
            </a:r>
            <a:r>
              <a:rPr lang="de-CH" dirty="0" smtClean="0"/>
              <a:t>und Verbesserung der Steuerung des Hallenkrans am 18. April </a:t>
            </a:r>
            <a:endParaRPr lang="de-CH" dirty="0"/>
          </a:p>
          <a:p>
            <a:pPr marL="177800" lvl="1" indent="0">
              <a:buNone/>
            </a:pPr>
            <a:endParaRPr lang="de-CH" dirty="0"/>
          </a:p>
          <a:p>
            <a:pPr marL="177800" lvl="1" indent="0">
              <a:buNone/>
            </a:pPr>
            <a:endParaRPr lang="de-DE" dirty="0"/>
          </a:p>
          <a:p>
            <a:pPr lvl="1"/>
            <a:endParaRPr lang="de-DE" dirty="0"/>
          </a:p>
          <a:p>
            <a:endParaRPr lang="de-CH" dirty="0" smtClean="0"/>
          </a:p>
          <a:p>
            <a:endParaRPr lang="de-CH" dirty="0" smtClean="0"/>
          </a:p>
          <a:p>
            <a:pPr marL="177800" lvl="1" indent="0">
              <a:buNone/>
            </a:pPr>
            <a:endParaRPr lang="de-CH" dirty="0"/>
          </a:p>
          <a:p>
            <a:endParaRPr lang="de-CH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Ausblick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9257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 dirty="0" smtClean="0"/>
          </a:p>
          <a:p>
            <a:r>
              <a:rPr lang="de-CH" dirty="0" smtClean="0"/>
              <a:t>Alle vorgezogene Arbeiten mit der Montageleiter absprechen ! </a:t>
            </a:r>
            <a:endParaRPr lang="de-CH" dirty="0"/>
          </a:p>
          <a:p>
            <a:pPr marL="0" indent="0">
              <a:buNone/>
            </a:pPr>
            <a:endParaRPr lang="de-CH" dirty="0"/>
          </a:p>
          <a:p>
            <a:r>
              <a:rPr lang="de-CH" dirty="0" smtClean="0"/>
              <a:t>Sicherheitsrundgang generell positiv</a:t>
            </a:r>
          </a:p>
          <a:p>
            <a:pPr lvl="1"/>
            <a:r>
              <a:rPr lang="de-CH" dirty="0" smtClean="0"/>
              <a:t>keine Fluchtwege versperren</a:t>
            </a:r>
          </a:p>
          <a:p>
            <a:pPr lvl="1"/>
            <a:r>
              <a:rPr lang="de-CH" dirty="0" smtClean="0"/>
              <a:t>Treppenstufen </a:t>
            </a:r>
            <a:r>
              <a:rPr lang="de-CH" dirty="0" smtClean="0"/>
              <a:t>zu </a:t>
            </a:r>
            <a:r>
              <a:rPr lang="de-CH" dirty="0" smtClean="0"/>
              <a:t>Plattform</a:t>
            </a:r>
          </a:p>
          <a:p>
            <a:pPr lvl="1"/>
            <a:endParaRPr lang="de-CH" dirty="0"/>
          </a:p>
          <a:p>
            <a:r>
              <a:rPr lang="de-CH" dirty="0"/>
              <a:t>Fragen / Anregungen</a:t>
            </a:r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Verschiedenes 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4893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deutsc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deutsch</Template>
  <TotalTime>0</TotalTime>
  <Words>255</Words>
  <Application>Microsoft Office PowerPoint</Application>
  <PresentationFormat>Bildschirmpräsentation (4:3)</PresentationFormat>
  <Paragraphs>87</Paragraphs>
  <Slides>11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22" baseType="lpstr">
      <vt:lpstr>ＭＳ Ｐゴシック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ヒラギノ角ゴ Pro W3</vt:lpstr>
      <vt:lpstr>PSI-PowerPoint-Master deutsch</vt:lpstr>
      <vt:lpstr>Montagemeeting vom 29. März 2019</vt:lpstr>
      <vt:lpstr>Montagemeeting</vt:lpstr>
      <vt:lpstr>Arbeiten in der Neutronenleiterhalle</vt:lpstr>
      <vt:lpstr>Arbeiten an Instrumenten</vt:lpstr>
      <vt:lpstr>Arbeiten im Neutronenleiterbunker</vt:lpstr>
      <vt:lpstr>Arbeiten Sektor 10</vt:lpstr>
      <vt:lpstr>Diverse Arbeiten</vt:lpstr>
      <vt:lpstr>Ausblick</vt:lpstr>
      <vt:lpstr>Verschiedenes </vt:lpstr>
      <vt:lpstr>Montagemeeting</vt:lpstr>
      <vt:lpstr>Wir schaffen Wissen – heute für morgen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können Sie den Titel Ihrer  Präsentation einfügen</dc:title>
  <dc:creator>Hüsler Emanuel</dc:creator>
  <cp:lastModifiedBy>Luethy Markus</cp:lastModifiedBy>
  <cp:revision>230</cp:revision>
  <cp:lastPrinted>2019-02-21T09:50:15Z</cp:lastPrinted>
  <dcterms:created xsi:type="dcterms:W3CDTF">2015-10-13T05:26:01Z</dcterms:created>
  <dcterms:modified xsi:type="dcterms:W3CDTF">2019-03-29T07:04:59Z</dcterms:modified>
</cp:coreProperties>
</file>