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77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76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864" y="9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76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12. April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Nr.15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 / </a:t>
            </a:r>
            <a:r>
              <a:rPr lang="de-CH" sz="1800" b="1" smtClean="0">
                <a:solidFill>
                  <a:srgbClr val="969696"/>
                </a:solidFill>
                <a:latin typeface="+mn-lt"/>
              </a:rPr>
              <a:t>Werner Zoller 8342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00000"/>
              </a:lnSpc>
            </a:pPr>
            <a:r>
              <a:rPr lang="de-CH" dirty="0" smtClean="0"/>
              <a:t>Umbau FOCUS-Kabine	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Elektroinstallationen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Treppe versetzen / Podest anpassen</a:t>
            </a:r>
          </a:p>
          <a:p>
            <a:pPr marL="177800" lvl="1" indent="0">
              <a:lnSpc>
                <a:spcPct val="100000"/>
              </a:lnSpc>
              <a:buNone/>
            </a:pPr>
            <a:endParaRPr lang="de-CH" dirty="0"/>
          </a:p>
          <a:p>
            <a:pPr>
              <a:lnSpc>
                <a:spcPct val="100000"/>
              </a:lnSpc>
            </a:pPr>
            <a:r>
              <a:rPr lang="de-CH" dirty="0" smtClean="0"/>
              <a:t>Aufbau 3-Meterwand 1. Teil </a:t>
            </a:r>
            <a:r>
              <a:rPr lang="de-CH" dirty="0" smtClean="0">
                <a:sym typeface="Wingdings" panose="05000000000000000000" pitchFamily="2" charset="2"/>
              </a:rPr>
              <a:t> verzögert</a:t>
            </a:r>
            <a:endParaRPr lang="de-CH" dirty="0" smtClean="0"/>
          </a:p>
          <a:p>
            <a:pPr lvl="1">
              <a:lnSpc>
                <a:spcPct val="150000"/>
              </a:lnSpc>
            </a:pPr>
            <a:endParaRPr lang="de-CH" dirty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smtClean="0"/>
              <a:t>Monochromator neu verkabeln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trike="sngStrike" dirty="0" smtClean="0"/>
              <a:t>Reinigung Neutronenleiterbunker </a:t>
            </a:r>
          </a:p>
          <a:p>
            <a:r>
              <a:rPr lang="de-CH" dirty="0" smtClean="0"/>
              <a:t>Anzeichnen der Leiterachsen</a:t>
            </a:r>
          </a:p>
          <a:p>
            <a:r>
              <a:rPr lang="de-CH" dirty="0" smtClean="0"/>
              <a:t>Aufbau PE Wand</a:t>
            </a:r>
            <a:endParaRPr lang="de-CH" dirty="0"/>
          </a:p>
          <a:p>
            <a:r>
              <a:rPr lang="de-CH" dirty="0"/>
              <a:t>Bohrungen für neue </a:t>
            </a:r>
            <a:r>
              <a:rPr lang="de-CH" dirty="0" smtClean="0"/>
              <a:t>Stützenpositionen</a:t>
            </a:r>
          </a:p>
          <a:p>
            <a:r>
              <a:rPr lang="de-CH" dirty="0" smtClean="0"/>
              <a:t>Boden schleifen; streichen</a:t>
            </a:r>
          </a:p>
          <a:p>
            <a:r>
              <a:rPr lang="de-CH" dirty="0" smtClean="0"/>
              <a:t>Wände streichen?</a:t>
            </a:r>
          </a:p>
          <a:p>
            <a:r>
              <a:rPr lang="de-CH" dirty="0" smtClean="0"/>
              <a:t>Anbringen der Abdeckplatten an/über den frisch betonierten Sockeln.</a:t>
            </a:r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Vorbereitungsarbeiten</a:t>
            </a:r>
          </a:p>
          <a:p>
            <a:r>
              <a:rPr lang="de-CH" dirty="0"/>
              <a:t>Entfernen Verschlussplatte Sektor 10</a:t>
            </a:r>
          </a:p>
          <a:p>
            <a:r>
              <a:rPr lang="de-DE" dirty="0"/>
              <a:t>Bereitstellen </a:t>
            </a:r>
            <a:r>
              <a:rPr lang="de-DE" dirty="0" smtClean="0"/>
              <a:t>Wechseleinrichtung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Sektor 10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9275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Zusammenbau </a:t>
            </a:r>
            <a:r>
              <a:rPr lang="de-CH" dirty="0"/>
              <a:t>Kassetten Sektor </a:t>
            </a:r>
            <a:r>
              <a:rPr lang="de-CH" dirty="0" smtClean="0"/>
              <a:t>10</a:t>
            </a:r>
          </a:p>
          <a:p>
            <a:pPr lvl="1"/>
            <a:r>
              <a:rPr lang="de-CH" dirty="0" smtClean="0"/>
              <a:t>S-DH 4. April  Donnerstag 13:00 und Freitag 10:00 Datenübergabe mit der Vermessung</a:t>
            </a:r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dirty="0" smtClean="0"/>
              <a:t>Nachbearbeiten der Träger (Zieltermin Ende Juni)</a:t>
            </a:r>
            <a:endParaRPr lang="de-CH" dirty="0"/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strike="sngStrike" dirty="0" smtClean="0"/>
              <a:t>Vorbereitung Teile PE-Wand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7800" lvl="1" indent="0">
              <a:buNone/>
            </a:pPr>
            <a:endParaRPr lang="de-CH" dirty="0" smtClean="0"/>
          </a:p>
          <a:p>
            <a:pPr marL="177800" lvl="1" indent="0">
              <a:buNone/>
            </a:pPr>
            <a:r>
              <a:rPr lang="de-CH" dirty="0" smtClean="0"/>
              <a:t>Überprüfung und Verbesserung der Steuerung des Hallenkrans am </a:t>
            </a:r>
          </a:p>
          <a:p>
            <a:pPr marL="177800" lvl="1" indent="0">
              <a:buNone/>
            </a:pPr>
            <a:r>
              <a:rPr lang="de-CH" dirty="0"/>
              <a:t>	</a:t>
            </a:r>
            <a:r>
              <a:rPr lang="de-CH" dirty="0" smtClean="0"/>
              <a:t>Do, 18. April </a:t>
            </a: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</a:p>
          <a:p>
            <a:endParaRPr lang="de-CH" dirty="0"/>
          </a:p>
          <a:p>
            <a:r>
              <a:rPr lang="de-CH" dirty="0" smtClean="0"/>
              <a:t>Montagemeeting vor Ostern findet am </a:t>
            </a:r>
            <a:br>
              <a:rPr lang="de-CH" dirty="0" smtClean="0"/>
            </a:br>
            <a:r>
              <a:rPr lang="de-CH" dirty="0" smtClean="0"/>
              <a:t>		</a:t>
            </a:r>
            <a:r>
              <a:rPr lang="de-CH" b="1" dirty="0" smtClean="0"/>
              <a:t>Donnerstag, 18.04.2019 um  8:30 Uhr im WBGB/021</a:t>
            </a:r>
            <a:r>
              <a:rPr lang="de-CH" dirty="0" smtClean="0"/>
              <a:t> statt</a:t>
            </a:r>
          </a:p>
          <a:p>
            <a:endParaRPr lang="de-CH" dirty="0"/>
          </a:p>
          <a:p>
            <a:r>
              <a:rPr lang="de-CH" dirty="0" smtClean="0"/>
              <a:t>Ergebnisse Sicherheitsrundgang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r>
              <a:rPr lang="de-CH" dirty="0"/>
              <a:t>Fragen / Anregungen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193</Words>
  <Application>Microsoft Office PowerPoint</Application>
  <PresentationFormat>Bildschirmpräsentation (4:3)</PresentationFormat>
  <Paragraphs>85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3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deutsch</vt:lpstr>
      <vt:lpstr>Montagemeeting vom 12. April 2019</vt:lpstr>
      <vt:lpstr>Montagemeeting</vt:lpstr>
      <vt:lpstr>Arbeiten in der Neutronenleiterhalle</vt:lpstr>
      <vt:lpstr>Arbeiten an Instrumenten</vt:lpstr>
      <vt:lpstr>Arbeiten im Neutronenleiterbunker</vt:lpstr>
      <vt:lpstr>Arbeiten Sektor 10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245</cp:revision>
  <cp:lastPrinted>2019-02-21T09:50:15Z</cp:lastPrinted>
  <dcterms:created xsi:type="dcterms:W3CDTF">2015-10-13T05:26:01Z</dcterms:created>
  <dcterms:modified xsi:type="dcterms:W3CDTF">2019-04-25T11:55:56Z</dcterms:modified>
</cp:coreProperties>
</file>