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3"/>
  </p:notesMasterIdLst>
  <p:handoutMasterIdLst>
    <p:handoutMasterId r:id="rId14"/>
  </p:handoutMasterIdLst>
  <p:sldIdLst>
    <p:sldId id="300" r:id="rId2"/>
    <p:sldId id="374" r:id="rId3"/>
    <p:sldId id="376" r:id="rId4"/>
    <p:sldId id="375" r:id="rId5"/>
    <p:sldId id="370" r:id="rId6"/>
    <p:sldId id="378" r:id="rId7"/>
    <p:sldId id="371" r:id="rId8"/>
    <p:sldId id="373" r:id="rId9"/>
    <p:sldId id="372" r:id="rId10"/>
    <p:sldId id="366" r:id="rId11"/>
    <p:sldId id="309" r:id="rId12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76" userDrawn="1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5" autoAdjust="0"/>
    <p:restoredTop sz="97232" autoAdjust="0"/>
  </p:normalViewPr>
  <p:slideViewPr>
    <p:cSldViewPr snapToObjects="1">
      <p:cViewPr varScale="1">
        <p:scale>
          <a:sx n="123" d="100"/>
          <a:sy n="123" d="100"/>
        </p:scale>
        <p:origin x="372" y="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76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5379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</a:t>
            </a:r>
            <a:r>
              <a:rPr lang="de-CH" dirty="0" smtClean="0"/>
              <a:t>14. </a:t>
            </a:r>
            <a:r>
              <a:rPr lang="de-CH" dirty="0" smtClean="0"/>
              <a:t>Juni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Nr.22 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79488" y="6523547"/>
            <a:ext cx="6853957" cy="3344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 smtClean="0">
                <a:latin typeface="+mj-lt"/>
              </a:rPr>
              <a:t>Arbeiten </a:t>
            </a:r>
            <a:r>
              <a:rPr lang="de-CH" sz="2500" dirty="0">
                <a:latin typeface="+mj-lt"/>
              </a:rPr>
              <a:t>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Instrumenten</a:t>
            </a:r>
          </a:p>
          <a:p>
            <a:r>
              <a:rPr lang="de-CH" sz="2500" dirty="0" smtClean="0"/>
              <a:t>Arbeiten </a:t>
            </a:r>
            <a:r>
              <a:rPr lang="de-CH" sz="2500" dirty="0"/>
              <a:t>im Neutronenleiterbunker</a:t>
            </a:r>
          </a:p>
          <a:p>
            <a:r>
              <a:rPr lang="de-CH" sz="2500" dirty="0" smtClean="0"/>
              <a:t>Arbeiten </a:t>
            </a:r>
            <a:r>
              <a:rPr lang="de-CH" sz="2500" dirty="0"/>
              <a:t>im 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34592" y="1052736"/>
            <a:ext cx="820940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Freimessen und Abtransport von Abfall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Überarbeiten </a:t>
            </a:r>
            <a:r>
              <a:rPr lang="de-CH" dirty="0"/>
              <a:t>der </a:t>
            </a:r>
            <a:r>
              <a:rPr lang="de-CH" dirty="0" smtClean="0"/>
              <a:t>Stützen </a:t>
            </a: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dirty="0" smtClean="0"/>
              <a:t>Kühlleitungen </a:t>
            </a:r>
            <a:r>
              <a:rPr lang="de-CH" dirty="0" smtClean="0"/>
              <a:t>Bodenkanäle ersetzen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Bohrungen für neue Stützenpositionen im Hallenboden</a:t>
            </a: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dirty="0" smtClean="0"/>
              <a:t>3m-Wand Aufbau, vermessen und untergiessen (Stein A 21.06.2019)</a:t>
            </a:r>
          </a:p>
          <a:p>
            <a:pPr>
              <a:lnSpc>
                <a:spcPct val="150000"/>
              </a:lnSpc>
            </a:pPr>
            <a:r>
              <a:rPr lang="de-CH" dirty="0"/>
              <a:t>Start Montage Arealbegrenzungen und PSYS</a:t>
            </a:r>
            <a:br>
              <a:rPr lang="de-CH" dirty="0"/>
            </a:br>
            <a:r>
              <a:rPr lang="de-CH" dirty="0"/>
              <a:t>(NARZISS, ORION, SANS1)</a:t>
            </a:r>
          </a:p>
          <a:p>
            <a:pPr>
              <a:lnSpc>
                <a:spcPct val="150000"/>
              </a:lnSpc>
            </a:pPr>
            <a:endParaRPr lang="de-CH" dirty="0" smtClean="0"/>
          </a:p>
          <a:p>
            <a:pPr marL="0" indent="0">
              <a:lnSpc>
                <a:spcPct val="150000"/>
              </a:lnSpc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05850" y="943222"/>
            <a:ext cx="7742237" cy="4679951"/>
          </a:xfrm>
        </p:spPr>
        <p:txBody>
          <a:bodyPr/>
          <a:lstStyle/>
          <a:p>
            <a:pPr marL="0" indent="0">
              <a:buNone/>
            </a:pPr>
            <a:endParaRPr lang="de-CH" dirty="0"/>
          </a:p>
          <a:p>
            <a:r>
              <a:rPr lang="de-CH" dirty="0" smtClean="0"/>
              <a:t>Umbau Orion</a:t>
            </a:r>
          </a:p>
          <a:p>
            <a:pPr lvl="1"/>
            <a:r>
              <a:rPr lang="de-CH" dirty="0" smtClean="0"/>
              <a:t>Instrument neu positionieren</a:t>
            </a:r>
          </a:p>
          <a:p>
            <a:pPr lvl="1"/>
            <a:r>
              <a:rPr lang="de-CH" dirty="0" smtClean="0"/>
              <a:t>Neu verkabeln ohne Abschirmstein</a:t>
            </a:r>
          </a:p>
          <a:p>
            <a:endParaRPr lang="de-CH" dirty="0" smtClean="0"/>
          </a:p>
          <a:p>
            <a:r>
              <a:rPr lang="de-CH" dirty="0" smtClean="0"/>
              <a:t>Monochromator </a:t>
            </a:r>
            <a:r>
              <a:rPr lang="de-CH" dirty="0" err="1" smtClean="0"/>
              <a:t>Camea</a:t>
            </a:r>
            <a:r>
              <a:rPr lang="de-CH" dirty="0" smtClean="0"/>
              <a:t> neu verkabeln</a:t>
            </a:r>
          </a:p>
          <a:p>
            <a:endParaRPr lang="de-CH" dirty="0" smtClean="0"/>
          </a:p>
          <a:p>
            <a:r>
              <a:rPr lang="de-CH" dirty="0" err="1" smtClean="0"/>
              <a:t>Monochromatorburg</a:t>
            </a:r>
            <a:r>
              <a:rPr lang="de-CH" dirty="0" smtClean="0"/>
              <a:t> DMC &amp; CAMEA verschieben</a:t>
            </a:r>
          </a:p>
          <a:p>
            <a:pPr lvl="1"/>
            <a:endParaRPr lang="de-CH" dirty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de-CH" dirty="0" smtClean="0"/>
              <a:t>Arbeiten an Instrumenten und Monochromatoren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CH" strike="sngStrike" dirty="0" smtClean="0"/>
              <a:t>Anbringen </a:t>
            </a:r>
            <a:r>
              <a:rPr lang="de-CH" strike="sngStrike" dirty="0"/>
              <a:t>der Abdeckplatten an/über den frisch betonierten Sockeln</a:t>
            </a:r>
            <a:r>
              <a:rPr lang="de-CH" strike="sngStrike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Testinstallation 2 Stützen mit Träger inklusive untergiessen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Einbau Abschirmgestelle</a:t>
            </a: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dirty="0"/>
              <a:t>Montage der </a:t>
            </a:r>
            <a:r>
              <a:rPr lang="de-CH" dirty="0" smtClean="0"/>
              <a:t>Vakuuminfrastruktur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Ergänzen der Elektroinfrastruktur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Brandschutzbleche an PE-Wand montieren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Abschirmelemente auf PE-Wand zuschneiden und montieren</a:t>
            </a:r>
          </a:p>
          <a:p>
            <a:pPr>
              <a:lnSpc>
                <a:spcPct val="150000"/>
              </a:lnSpc>
            </a:pP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742237" cy="2447601"/>
          </a:xfrm>
        </p:spPr>
        <p:txBody>
          <a:bodyPr/>
          <a:lstStyle/>
          <a:p>
            <a:r>
              <a:rPr lang="de-CH" strike="sngStrike" dirty="0" smtClean="0"/>
              <a:t>Malerarbeiten im Zwischenbunker am 6. Juni</a:t>
            </a:r>
          </a:p>
          <a:p>
            <a:endParaRPr lang="de-CH" dirty="0" smtClean="0"/>
          </a:p>
          <a:p>
            <a:r>
              <a:rPr lang="de-DE" dirty="0"/>
              <a:t>Betonsockel Zwischenbunker anpassen (Löcher bohren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CH" dirty="0"/>
              <a:t>Umbau der Träger für </a:t>
            </a:r>
            <a:r>
              <a:rPr lang="de-CH" dirty="0" smtClean="0"/>
              <a:t>NL-Zwischenbunker</a:t>
            </a:r>
            <a:endParaRPr lang="de-CH" dirty="0">
              <a:solidFill>
                <a:srgbClr val="FF0000"/>
              </a:solidFill>
            </a:endParaRPr>
          </a:p>
          <a:p>
            <a:endParaRPr lang="de-CH" dirty="0" smtClean="0"/>
          </a:p>
          <a:p>
            <a:r>
              <a:rPr lang="de-CH" dirty="0" smtClean="0"/>
              <a:t>Einbau Stützen und Träger Zwischenbunker ab Mitte Juni</a:t>
            </a:r>
          </a:p>
          <a:p>
            <a:endParaRPr lang="de-CH" dirty="0" smtClean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Zwischenbunker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7440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CH" strike="sngStrike" dirty="0" smtClean="0"/>
              <a:t>Auslagerung der alten Neutronenleiter und SANS II Komponenten in die unterirdische Kühlzentrale WKZB (Donnerstag 13. Juni)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Anlieferung der ersten Neutronenleiter in WHLA (Montag 17. Juni 08:30 Uhr)</a:t>
            </a:r>
          </a:p>
          <a:p>
            <a:pPr marL="0" indent="0">
              <a:lnSpc>
                <a:spcPct val="150000"/>
              </a:lnSpc>
              <a:buNone/>
            </a:pP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dirty="0" smtClean="0"/>
              <a:t>Notausgang Bergseite</a:t>
            </a:r>
          </a:p>
          <a:p>
            <a:pPr>
              <a:lnSpc>
                <a:spcPct val="150000"/>
              </a:lnSpc>
            </a:pPr>
            <a:endParaRPr lang="de-CH" dirty="0"/>
          </a:p>
          <a:p>
            <a:pPr>
              <a:lnSpc>
                <a:spcPct val="150000"/>
              </a:lnSpc>
            </a:pPr>
            <a:r>
              <a:rPr lang="de-CH" dirty="0" smtClean="0"/>
              <a:t>Material für Trägermontage zusammenstellen (als Vorbereitung für Montagearbeiten) (Lead Werner Zoller)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36733" y="800100"/>
            <a:ext cx="7742237" cy="2879650"/>
          </a:xfrm>
        </p:spPr>
        <p:txBody>
          <a:bodyPr/>
          <a:lstStyle/>
          <a:p>
            <a:pPr lvl="2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  <a:p>
            <a:r>
              <a:rPr lang="de-CH" dirty="0" smtClean="0"/>
              <a:t>Alle vorgezogene Arbeiten mit den Montageleiter absprechen !</a:t>
            </a:r>
          </a:p>
          <a:p>
            <a:endParaRPr lang="de-CH" dirty="0"/>
          </a:p>
          <a:p>
            <a:r>
              <a:rPr lang="de-CH" dirty="0" smtClean="0"/>
              <a:t>Ressourcenengpässe bitte frühzeitig der Montageleitung melden. </a:t>
            </a:r>
          </a:p>
          <a:p>
            <a:pPr marL="0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r>
              <a:rPr lang="de-CH" dirty="0"/>
              <a:t>Fragen / Anregungen</a:t>
            </a:r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269</Words>
  <Application>Microsoft Office PowerPoint</Application>
  <PresentationFormat>Bildschirmpräsentation (4:3)</PresentationFormat>
  <Paragraphs>80</Paragraphs>
  <Slides>11</Slides>
  <Notes>4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22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ヒラギノ角ゴ Pro W3</vt:lpstr>
      <vt:lpstr>PSI-PowerPoint-Master deutsch</vt:lpstr>
      <vt:lpstr>Montagemeeting vom 14. Juni 2019</vt:lpstr>
      <vt:lpstr>Montagemeeting</vt:lpstr>
      <vt:lpstr>Arbeiten in der Neutronenleiterhalle</vt:lpstr>
      <vt:lpstr>Arbeiten an Instrumenten und Monochromatoren</vt:lpstr>
      <vt:lpstr>Arbeiten im Neutronenleiterbunker</vt:lpstr>
      <vt:lpstr>Arbeiten Zwischenbunker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303</cp:revision>
  <cp:lastPrinted>2019-05-23T12:19:57Z</cp:lastPrinted>
  <dcterms:created xsi:type="dcterms:W3CDTF">2015-10-13T05:26:01Z</dcterms:created>
  <dcterms:modified xsi:type="dcterms:W3CDTF">2019-06-14T05:25:01Z</dcterms:modified>
</cp:coreProperties>
</file>