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8"/>
  </p:notesMasterIdLst>
  <p:handoutMasterIdLst>
    <p:handoutMasterId r:id="rId9"/>
  </p:handoutMasterIdLst>
  <p:sldIdLst>
    <p:sldId id="331" r:id="rId2"/>
    <p:sldId id="332" r:id="rId3"/>
    <p:sldId id="335" r:id="rId4"/>
    <p:sldId id="333" r:id="rId5"/>
    <p:sldId id="334" r:id="rId6"/>
    <p:sldId id="336" r:id="rId7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335"/>
            <p14:sldId id="333"/>
            <p14:sldId id="334"/>
            <p14:sldId id="3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0" autoAdjust="0"/>
    <p:restoredTop sz="91908" autoAdjust="0"/>
  </p:normalViewPr>
  <p:slideViewPr>
    <p:cSldViewPr snapToObjects="1">
      <p:cViewPr varScale="1">
        <p:scale>
          <a:sx n="131" d="100"/>
          <a:sy n="131" d="100"/>
        </p:scale>
        <p:origin x="906" y="126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uo.psi.ch/duo/public_calendar.php?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noProof="0" dirty="0" smtClean="0"/>
              <a:t>DUO planning in 2020</a:t>
            </a:r>
            <a:endParaRPr lang="en-GB" noProof="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SPM meeting</a:t>
            </a:r>
            <a:r>
              <a:rPr lang="en-GB" sz="1800" b="1" dirty="0">
                <a:solidFill>
                  <a:srgbClr val="969696"/>
                </a:solidFill>
                <a:latin typeface="+mn-lt"/>
              </a:rPr>
              <a:t>, Didier </a:t>
            </a: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Voulot, 12.11.19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DUO calendar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782" y="1700808"/>
            <a:ext cx="2056836" cy="2160000"/>
          </a:xfrm>
          <a:prstGeom prst="rect">
            <a:avLst/>
          </a:prstGeom>
        </p:spPr>
      </p:pic>
      <p:sp>
        <p:nvSpPr>
          <p:cNvPr id="12" name="Content Placeholder 5"/>
          <p:cNvSpPr txBox="1">
            <a:spLocks/>
          </p:cNvSpPr>
          <p:nvPr/>
        </p:nvSpPr>
        <p:spPr>
          <a:xfrm>
            <a:off x="362288" y="4653136"/>
            <a:ext cx="2917251" cy="13602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 smtClean="0"/>
              <a:t>Separate calendars for ARAMIS and ATHOS</a:t>
            </a:r>
          </a:p>
          <a:p>
            <a:r>
              <a:rPr lang="en-US" sz="1600" dirty="0" smtClean="0"/>
              <a:t>Sub-calendars for end-stations</a:t>
            </a:r>
          </a:p>
          <a:p>
            <a:r>
              <a:rPr lang="en-US" sz="1600" dirty="0" smtClean="0"/>
              <a:t>New categories</a:t>
            </a:r>
            <a:endParaRPr lang="de-CH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00204" y="1040363"/>
            <a:ext cx="3024336" cy="2163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200" kern="1000" spc="30" dirty="0" smtClean="0">
                <a:solidFill>
                  <a:schemeClr val="accent3"/>
                </a:solidFill>
                <a:latin typeface="+mn-lt"/>
                <a:cs typeface="Franklin Gothic Book"/>
                <a:hlinkClick r:id="rId3"/>
              </a:rPr>
              <a:t>https://duo.psi.ch/duo/public_calendar.php?</a:t>
            </a:r>
            <a:endParaRPr lang="de-CH" sz="1200" kern="1000" spc="30" dirty="0" smtClean="0">
              <a:solidFill>
                <a:schemeClr val="accent3"/>
              </a:solidFill>
              <a:latin typeface="+mn-lt"/>
              <a:cs typeface="Franklin Gothic Book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0348" y="843172"/>
            <a:ext cx="4928624" cy="28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0711" y="3721731"/>
            <a:ext cx="5035776" cy="28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2778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DUO calendar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940" y="842750"/>
            <a:ext cx="5166938" cy="270112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60" y="3817150"/>
            <a:ext cx="4580256" cy="270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7262" y="3813424"/>
            <a:ext cx="4075218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9321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ARAMIS 2020/1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2988" y="1437047"/>
            <a:ext cx="7742237" cy="448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3758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ARAMIS 2020/2 (first draft)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2988" y="1420724"/>
            <a:ext cx="7742237" cy="452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8944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ATHOS 2020/1 (first draft)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2988" y="1524963"/>
            <a:ext cx="7742237" cy="43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5982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PSI_PowerPoint-Master_4-3_e</Template>
  <TotalTime>0</TotalTime>
  <Words>58</Words>
  <Application>Microsoft Office PowerPoint</Application>
  <PresentationFormat>On-screen Show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ＭＳ Ｐゴシック</vt:lpstr>
      <vt:lpstr>Arial</vt:lpstr>
      <vt:lpstr>Arial Narrow</vt:lpstr>
      <vt:lpstr>Calibri</vt:lpstr>
      <vt:lpstr>Franklin Gothic Book</vt:lpstr>
      <vt:lpstr>Georgia</vt:lpstr>
      <vt:lpstr>Symbol</vt:lpstr>
      <vt:lpstr>Times</vt:lpstr>
      <vt:lpstr>ヒラギノ角ゴ Pro W3</vt:lpstr>
      <vt:lpstr>PSI-Powerpoint-Master Calibri V2</vt:lpstr>
      <vt:lpstr>DUO planning in 2020</vt:lpstr>
      <vt:lpstr>Changes in DUO calendar</vt:lpstr>
      <vt:lpstr>Changes in DUO calendar</vt:lpstr>
      <vt:lpstr>ARAMIS 2020/1</vt:lpstr>
      <vt:lpstr>ARAMIS 2020/2 (first draft)</vt:lpstr>
      <vt:lpstr>ATHOS 2020/1 (first draft)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DUO planning in 2020</dc:title>
  <dc:creator>Voulot Didier</dc:creator>
  <cp:lastModifiedBy>Voulot Didier</cp:lastModifiedBy>
  <cp:revision>14</cp:revision>
  <cp:lastPrinted>2015-07-23T13:50:07Z</cp:lastPrinted>
  <dcterms:created xsi:type="dcterms:W3CDTF">2019-11-07T09:33:13Z</dcterms:created>
  <dcterms:modified xsi:type="dcterms:W3CDTF">2019-11-12T11:07:42Z</dcterms:modified>
</cp:coreProperties>
</file>