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2634" y="10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792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64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555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63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4686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98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9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23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98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5865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13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9C630-FF74-49AF-8F8B-E3A59AC41CF0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53619-3E62-45B3-8BAC-E4DABB9170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171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/>
          <p:cNvGrpSpPr/>
          <p:nvPr/>
        </p:nvGrpSpPr>
        <p:grpSpPr>
          <a:xfrm>
            <a:off x="3444222" y="476672"/>
            <a:ext cx="2232248" cy="2160240"/>
            <a:chOff x="2751298" y="143057"/>
            <a:chExt cx="2232248" cy="2160240"/>
          </a:xfrm>
        </p:grpSpPr>
        <p:sp>
          <p:nvSpPr>
            <p:cNvPr id="4" name="Ellipse 3"/>
            <p:cNvSpPr/>
            <p:nvPr/>
          </p:nvSpPr>
          <p:spPr>
            <a:xfrm>
              <a:off x="2751298" y="143057"/>
              <a:ext cx="2232248" cy="216024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411816" y="458123"/>
              <a:ext cx="911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DREAM</a:t>
              </a:r>
              <a:endParaRPr lang="de-DE" b="1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3226666" y="827455"/>
              <a:ext cx="133459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smtClean="0"/>
                <a:t>HR-Imaging </a:t>
              </a:r>
              <a:r>
                <a:rPr lang="de-DE" sz="1400" dirty="0" err="1" smtClean="0"/>
                <a:t>of</a:t>
              </a:r>
              <a:endParaRPr lang="de-DE" sz="1400" dirty="0" smtClean="0"/>
            </a:p>
            <a:p>
              <a:r>
                <a:rPr lang="de-DE" sz="1400" dirty="0" err="1" smtClean="0"/>
                <a:t>Local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structures</a:t>
              </a:r>
              <a:endParaRPr lang="de-DE" sz="1400" dirty="0" smtClean="0"/>
            </a:p>
            <a:p>
              <a:r>
                <a:rPr lang="de-DE" sz="1400" dirty="0" smtClean="0"/>
                <a:t>    </a:t>
              </a:r>
              <a:r>
                <a:rPr lang="de-DE" sz="1400" dirty="0" err="1" smtClean="0"/>
                <a:t>and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bonds</a:t>
              </a:r>
              <a:endParaRPr lang="de-DE" sz="1400" dirty="0"/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5162790" y="1426967"/>
            <a:ext cx="2232248" cy="2160240"/>
            <a:chOff x="4788024" y="2080063"/>
            <a:chExt cx="2232248" cy="2160240"/>
          </a:xfrm>
        </p:grpSpPr>
        <p:sp>
          <p:nvSpPr>
            <p:cNvPr id="8" name="Ellipse 7"/>
            <p:cNvSpPr/>
            <p:nvPr/>
          </p:nvSpPr>
          <p:spPr>
            <a:xfrm>
              <a:off x="4788024" y="2080063"/>
              <a:ext cx="2232248" cy="21602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5529333" y="2264198"/>
              <a:ext cx="7637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LEAPS</a:t>
              </a:r>
              <a:endParaRPr lang="de-DE" b="1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245330" y="2633530"/>
              <a:ext cx="144398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 smtClean="0"/>
                <a:t>Operando</a:t>
              </a:r>
              <a:endParaRPr lang="de-DE" sz="1400" dirty="0" smtClean="0"/>
            </a:p>
            <a:p>
              <a:pPr algn="ctr"/>
              <a:r>
                <a:rPr lang="de-DE" sz="1400" dirty="0" smtClean="0"/>
                <a:t>3D-Imaging</a:t>
              </a:r>
            </a:p>
            <a:p>
              <a:pPr algn="ctr"/>
              <a:r>
                <a:rPr lang="de-DE" sz="1400" dirty="0" smtClean="0"/>
                <a:t>Ultrafast Analysis</a:t>
              </a:r>
              <a:endParaRPr lang="de-DE" sz="1400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1599479" y="1504455"/>
            <a:ext cx="2232248" cy="2160240"/>
            <a:chOff x="-369819" y="1057375"/>
            <a:chExt cx="2232248" cy="2160240"/>
          </a:xfrm>
        </p:grpSpPr>
        <p:sp>
          <p:nvSpPr>
            <p:cNvPr id="5" name="Ellipse 4"/>
            <p:cNvSpPr/>
            <p:nvPr/>
          </p:nvSpPr>
          <p:spPr>
            <a:xfrm>
              <a:off x="-369819" y="1057375"/>
              <a:ext cx="2232248" cy="216024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18330" y="1336663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LENS</a:t>
              </a:r>
              <a:endParaRPr lang="de-DE" b="1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-91648" y="1737204"/>
              <a:ext cx="16678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 smtClean="0"/>
                <a:t>Insitu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scattering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and</a:t>
              </a:r>
              <a:endParaRPr lang="de-DE" sz="1400" dirty="0" smtClean="0"/>
            </a:p>
            <a:p>
              <a:pPr algn="ctr"/>
              <a:r>
                <a:rPr lang="de-DE" sz="1400" dirty="0" err="1" smtClean="0"/>
                <a:t>Spectroscopy</a:t>
              </a:r>
              <a:endParaRPr lang="de-DE" sz="1400" dirty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639312" y="3213511"/>
            <a:ext cx="2232248" cy="2160240"/>
            <a:chOff x="2533983" y="3501008"/>
            <a:chExt cx="2232248" cy="2160240"/>
          </a:xfrm>
        </p:grpSpPr>
        <p:sp>
          <p:nvSpPr>
            <p:cNvPr id="6" name="Ellipse 5"/>
            <p:cNvSpPr/>
            <p:nvPr/>
          </p:nvSpPr>
          <p:spPr>
            <a:xfrm>
              <a:off x="2533983" y="3501008"/>
              <a:ext cx="2232248" cy="216024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303184" y="3802065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EMFL</a:t>
              </a:r>
              <a:endParaRPr lang="de-DE" b="1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3117703" y="4191632"/>
              <a:ext cx="10643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smtClean="0"/>
                <a:t>HF-Analysis</a:t>
              </a:r>
            </a:p>
            <a:p>
              <a:pPr algn="ctr"/>
              <a:r>
                <a:rPr lang="de-DE" sz="1400" dirty="0" err="1"/>
                <a:t>o</a:t>
              </a:r>
              <a:r>
                <a:rPr lang="de-DE" sz="1400" dirty="0" err="1" smtClean="0"/>
                <a:t>f</a:t>
              </a:r>
              <a:r>
                <a:rPr lang="de-DE" sz="1400" dirty="0" smtClean="0"/>
                <a:t> Materials</a:t>
              </a:r>
              <a:endParaRPr lang="de-DE" sz="1400" dirty="0"/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5074927" y="3383613"/>
            <a:ext cx="2232248" cy="2160240"/>
            <a:chOff x="4376613" y="3501008"/>
            <a:chExt cx="2232248" cy="2160240"/>
          </a:xfrm>
        </p:grpSpPr>
        <p:sp>
          <p:nvSpPr>
            <p:cNvPr id="17" name="Textfeld 16"/>
            <p:cNvSpPr txBox="1"/>
            <p:nvPr/>
          </p:nvSpPr>
          <p:spPr>
            <a:xfrm>
              <a:off x="4999907" y="4494892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EMFL</a:t>
              </a:r>
              <a:endParaRPr lang="de-DE" dirty="0"/>
            </a:p>
          </p:txBody>
        </p:sp>
        <p:sp>
          <p:nvSpPr>
            <p:cNvPr id="7" name="Ellipse 6"/>
            <p:cNvSpPr/>
            <p:nvPr/>
          </p:nvSpPr>
          <p:spPr>
            <a:xfrm>
              <a:off x="4376613" y="3501008"/>
              <a:ext cx="2232248" cy="2160240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4948357" y="386822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 smtClean="0"/>
                <a:t>LASERLab</a:t>
              </a:r>
              <a:endParaRPr lang="de-DE" b="1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4716979" y="4417948"/>
              <a:ext cx="15515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smtClean="0"/>
                <a:t>Light </a:t>
              </a:r>
              <a:r>
                <a:rPr lang="de-DE" sz="1400" dirty="0" err="1" smtClean="0"/>
                <a:t>Spectroscopy</a:t>
              </a:r>
              <a:endParaRPr lang="de-DE" sz="1400" dirty="0" smtClean="0"/>
            </a:p>
            <a:p>
              <a:pPr algn="ctr"/>
              <a:r>
                <a:rPr lang="de-DE" sz="1400" dirty="0" err="1"/>
                <a:t>o</a:t>
              </a:r>
              <a:r>
                <a:rPr lang="de-DE" sz="1400" dirty="0" err="1" smtClean="0"/>
                <a:t>f</a:t>
              </a:r>
              <a:r>
                <a:rPr lang="de-DE" sz="1400" dirty="0" smtClean="0"/>
                <a:t> Materials</a:t>
              </a:r>
              <a:endParaRPr lang="de-DE" sz="1400" dirty="0"/>
            </a:p>
          </p:txBody>
        </p:sp>
      </p:grpSp>
      <p:sp>
        <p:nvSpPr>
          <p:cNvPr id="24" name="Ellipse 23"/>
          <p:cNvSpPr/>
          <p:nvPr/>
        </p:nvSpPr>
        <p:spPr>
          <a:xfrm>
            <a:off x="3494961" y="2313961"/>
            <a:ext cx="2093646" cy="2058660"/>
          </a:xfrm>
          <a:prstGeom prst="ellipse">
            <a:avLst/>
          </a:prstGeom>
          <a:solidFill>
            <a:srgbClr val="92D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3745892" y="2834933"/>
            <a:ext cx="16368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/>
              <a:t>European</a:t>
            </a:r>
          </a:p>
          <a:p>
            <a:pPr algn="ctr"/>
            <a:r>
              <a:rPr lang="de-DE" sz="1400" b="1" dirty="0" smtClean="0"/>
              <a:t> </a:t>
            </a:r>
            <a:r>
              <a:rPr lang="de-DE" sz="1400" b="1" dirty="0" smtClean="0"/>
              <a:t>Analytical </a:t>
            </a:r>
            <a:r>
              <a:rPr lang="de-DE" sz="1400" b="1" dirty="0" err="1" smtClean="0"/>
              <a:t>Facilities</a:t>
            </a:r>
            <a:endParaRPr lang="de-DE" sz="1400" b="1" dirty="0" smtClean="0"/>
          </a:p>
          <a:p>
            <a:pPr algn="ctr"/>
            <a:r>
              <a:rPr lang="de-DE" sz="1400" b="1" dirty="0" err="1"/>
              <a:t>f</a:t>
            </a:r>
            <a:r>
              <a:rPr lang="de-DE" sz="1400" b="1" dirty="0" err="1" smtClean="0"/>
              <a:t>or</a:t>
            </a:r>
            <a:r>
              <a:rPr lang="de-DE" sz="1400" b="1" dirty="0" smtClean="0"/>
              <a:t> a</a:t>
            </a:r>
          </a:p>
          <a:p>
            <a:pPr algn="ctr"/>
            <a:r>
              <a:rPr lang="de-DE" sz="1400" b="1" dirty="0" smtClean="0"/>
              <a:t> </a:t>
            </a:r>
            <a:r>
              <a:rPr lang="de-DE" sz="1400" b="1" dirty="0" err="1" smtClean="0"/>
              <a:t>sustainable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society</a:t>
            </a:r>
            <a:endParaRPr lang="de-DE" sz="1400" b="1" dirty="0"/>
          </a:p>
        </p:txBody>
      </p:sp>
      <p:grpSp>
        <p:nvGrpSpPr>
          <p:cNvPr id="32" name="Gruppieren 31"/>
          <p:cNvGrpSpPr/>
          <p:nvPr/>
        </p:nvGrpSpPr>
        <p:grpSpPr>
          <a:xfrm>
            <a:off x="3332956" y="4094125"/>
            <a:ext cx="2232248" cy="2160240"/>
            <a:chOff x="2533983" y="3501008"/>
            <a:chExt cx="2232248" cy="2160240"/>
          </a:xfrm>
        </p:grpSpPr>
        <p:sp>
          <p:nvSpPr>
            <p:cNvPr id="33" name="Ellipse 32"/>
            <p:cNvSpPr/>
            <p:nvPr/>
          </p:nvSpPr>
          <p:spPr>
            <a:xfrm>
              <a:off x="2533983" y="3501008"/>
              <a:ext cx="2232248" cy="21602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255260" y="3822300"/>
              <a:ext cx="912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err="1" smtClean="0"/>
                <a:t>Radiate</a:t>
              </a:r>
              <a:endParaRPr lang="de-DE" b="1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3254408" y="4191632"/>
              <a:ext cx="7909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 smtClean="0"/>
                <a:t>Depth</a:t>
              </a:r>
              <a:r>
                <a:rPr lang="de-DE" sz="1400" dirty="0" smtClean="0"/>
                <a:t> </a:t>
              </a:r>
            </a:p>
            <a:p>
              <a:pPr algn="ctr"/>
              <a:r>
                <a:rPr lang="de-DE" sz="1400" dirty="0" err="1" smtClean="0"/>
                <a:t>Profiling</a:t>
              </a:r>
              <a:endParaRPr lang="de-D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468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79512" y="1900895"/>
            <a:ext cx="1519583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400" dirty="0" smtClean="0"/>
              <a:t>EAF Working 1</a:t>
            </a:r>
          </a:p>
          <a:p>
            <a:r>
              <a:rPr lang="de-DE" sz="1400" dirty="0" smtClean="0"/>
              <a:t>Adaption </a:t>
            </a:r>
          </a:p>
          <a:p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Climate</a:t>
            </a:r>
            <a:r>
              <a:rPr lang="de-DE" sz="1400" dirty="0" smtClean="0"/>
              <a:t> Change</a:t>
            </a:r>
            <a:endParaRPr lang="de-DE" sz="1400" dirty="0"/>
          </a:p>
        </p:txBody>
      </p:sp>
      <p:pic>
        <p:nvPicPr>
          <p:cNvPr id="1026" name="Picture 2" descr="C:\Users\doschh\Desktop\EAF\Foli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21760"/>
            <a:ext cx="2099967" cy="157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979713" y="1900895"/>
            <a:ext cx="1493293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/>
            </a:lvl1pPr>
          </a:lstStyle>
          <a:p>
            <a:r>
              <a:rPr lang="de-DE" dirty="0"/>
              <a:t>EAF Working </a:t>
            </a:r>
            <a:r>
              <a:rPr lang="de-DE" dirty="0" smtClean="0"/>
              <a:t>2</a:t>
            </a:r>
            <a:endParaRPr lang="de-DE" dirty="0"/>
          </a:p>
          <a:p>
            <a:r>
              <a:rPr lang="de-DE" dirty="0" smtClean="0"/>
              <a:t>Cancer</a:t>
            </a:r>
          </a:p>
          <a:p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8029" y="1896644"/>
            <a:ext cx="1491427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/>
            </a:lvl1pPr>
          </a:lstStyle>
          <a:p>
            <a:r>
              <a:rPr lang="de-DE" dirty="0"/>
              <a:t>EAF Working 3</a:t>
            </a:r>
          </a:p>
          <a:p>
            <a:r>
              <a:rPr lang="de-DE" dirty="0" err="1" smtClean="0"/>
              <a:t>Soil</a:t>
            </a:r>
            <a:r>
              <a:rPr lang="de-DE" dirty="0" smtClean="0"/>
              <a:t>, </a:t>
            </a:r>
            <a:r>
              <a:rPr lang="de-DE" dirty="0" err="1" smtClean="0"/>
              <a:t>health</a:t>
            </a:r>
            <a:endParaRPr lang="de-DE" dirty="0" smtClean="0"/>
          </a:p>
          <a:p>
            <a:r>
              <a:rPr lang="de-DE" dirty="0" err="1" smtClean="0"/>
              <a:t>food</a:t>
            </a:r>
            <a:endParaRPr lang="de-DE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5676777" y="1896644"/>
            <a:ext cx="149329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/>
            </a:lvl1pPr>
          </a:lstStyle>
          <a:p>
            <a:r>
              <a:rPr lang="de-DE" dirty="0"/>
              <a:t>EAF Working 4</a:t>
            </a:r>
          </a:p>
          <a:p>
            <a:r>
              <a:rPr lang="de-DE" dirty="0" err="1" smtClean="0"/>
              <a:t>Climate</a:t>
            </a:r>
            <a:r>
              <a:rPr lang="de-DE" dirty="0" smtClean="0"/>
              <a:t> neutral</a:t>
            </a:r>
          </a:p>
          <a:p>
            <a:r>
              <a:rPr lang="de-DE" dirty="0" smtClean="0"/>
              <a:t>Smart </a:t>
            </a:r>
            <a:r>
              <a:rPr lang="de-DE" dirty="0" err="1" smtClean="0"/>
              <a:t>cities</a:t>
            </a:r>
            <a:endParaRPr lang="de-DE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7535094" y="1923216"/>
            <a:ext cx="149329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/>
            </a:lvl1pPr>
          </a:lstStyle>
          <a:p>
            <a:r>
              <a:rPr lang="de-DE" dirty="0"/>
              <a:t>EAF Working 5</a:t>
            </a:r>
          </a:p>
          <a:p>
            <a:r>
              <a:rPr lang="de-DE" dirty="0" err="1" smtClean="0"/>
              <a:t>Heathy</a:t>
            </a:r>
            <a:r>
              <a:rPr lang="de-DE" dirty="0" smtClean="0"/>
              <a:t> </a:t>
            </a:r>
            <a:r>
              <a:rPr lang="de-DE" dirty="0" err="1" smtClean="0"/>
              <a:t>oceans</a:t>
            </a:r>
            <a:endParaRPr lang="de-DE" dirty="0" smtClean="0"/>
          </a:p>
          <a:p>
            <a:r>
              <a:rPr lang="de-DE" dirty="0" err="1"/>
              <a:t>s</a:t>
            </a:r>
            <a:r>
              <a:rPr lang="de-DE" dirty="0" err="1" smtClean="0"/>
              <a:t>eas</a:t>
            </a:r>
            <a:r>
              <a:rPr lang="de-DE" dirty="0" smtClean="0"/>
              <a:t>, </a:t>
            </a:r>
            <a:r>
              <a:rPr lang="de-DE" dirty="0" err="1" smtClean="0"/>
              <a:t>water</a:t>
            </a:r>
            <a:endParaRPr lang="de-DE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205801" y="2854773"/>
            <a:ext cx="149329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Members:</a:t>
            </a:r>
          </a:p>
          <a:p>
            <a:r>
              <a:rPr lang="de-DE" dirty="0" err="1" smtClean="0"/>
              <a:t>Nn</a:t>
            </a:r>
            <a:endParaRPr lang="de-DE" dirty="0" smtClean="0"/>
          </a:p>
          <a:p>
            <a:r>
              <a:rPr lang="de-DE" dirty="0" err="1" smtClean="0"/>
              <a:t>Nn</a:t>
            </a:r>
            <a:endParaRPr lang="de-DE" dirty="0" smtClean="0"/>
          </a:p>
          <a:p>
            <a:r>
              <a:rPr lang="de-DE" dirty="0" err="1" smtClean="0"/>
              <a:t>Nn</a:t>
            </a:r>
            <a:endParaRPr lang="de-DE" dirty="0" smtClean="0"/>
          </a:p>
          <a:p>
            <a:r>
              <a:rPr lang="de-DE" dirty="0" err="1" smtClean="0"/>
              <a:t>Nn</a:t>
            </a:r>
            <a:endParaRPr lang="de-DE" dirty="0" smtClean="0"/>
          </a:p>
          <a:p>
            <a:r>
              <a:rPr lang="de-DE" dirty="0" err="1" smtClean="0"/>
              <a:t>nn</a:t>
            </a:r>
            <a:endParaRPr lang="de-DE" dirty="0"/>
          </a:p>
        </p:txBody>
      </p:sp>
      <p:sp>
        <p:nvSpPr>
          <p:cNvPr id="36" name="Textfeld 35"/>
          <p:cNvSpPr txBox="1"/>
          <p:nvPr/>
        </p:nvSpPr>
        <p:spPr>
          <a:xfrm>
            <a:off x="1979712" y="2854773"/>
            <a:ext cx="149329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</a:lstStyle>
          <a:p>
            <a:r>
              <a:rPr lang="de-DE" dirty="0"/>
              <a:t>Members:</a:t>
            </a:r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836162" y="2854773"/>
            <a:ext cx="149329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</a:lstStyle>
          <a:p>
            <a:r>
              <a:rPr lang="de-DE" dirty="0"/>
              <a:t>Members:</a:t>
            </a:r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>
            <a:off x="5676776" y="2879726"/>
            <a:ext cx="149329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</a:lstStyle>
          <a:p>
            <a:r>
              <a:rPr lang="de-DE" dirty="0"/>
              <a:t>Members:</a:t>
            </a:r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>
            <a:off x="7535093" y="2898810"/>
            <a:ext cx="149329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de-DE"/>
            </a:defPPr>
          </a:lstStyle>
          <a:p>
            <a:r>
              <a:rPr lang="de-DE" dirty="0"/>
              <a:t>Members:</a:t>
            </a:r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  <a:p>
            <a:r>
              <a:rPr lang="de-DE" dirty="0" err="1"/>
              <a:t>nn</a:t>
            </a:r>
            <a:endParaRPr lang="de-DE" dirty="0"/>
          </a:p>
        </p:txBody>
      </p:sp>
      <p:pic>
        <p:nvPicPr>
          <p:cNvPr id="43" name="Picture 2" descr="C:\Users\doschh\Desktop\EAF\Foli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095" y="260648"/>
            <a:ext cx="2099967" cy="157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C:\Users\doschh\Desktop\EAF\Foli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951" y="321760"/>
            <a:ext cx="2099967" cy="157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doschh\Desktop\EAF\Foli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456" y="298151"/>
            <a:ext cx="2099967" cy="157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doschh\Desktop\EAF\Foli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914" y="348332"/>
            <a:ext cx="2099967" cy="157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feld 41"/>
          <p:cNvSpPr txBox="1"/>
          <p:nvPr/>
        </p:nvSpPr>
        <p:spPr>
          <a:xfrm>
            <a:off x="179512" y="4869160"/>
            <a:ext cx="884887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EAF </a:t>
            </a:r>
            <a:r>
              <a:rPr lang="de-DE" dirty="0" err="1" smtClean="0"/>
              <a:t>for</a:t>
            </a:r>
            <a:r>
              <a:rPr lang="de-DE" dirty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HE Mission</a:t>
            </a:r>
          </a:p>
          <a:p>
            <a:pPr algn="ctr"/>
            <a:r>
              <a:rPr lang="de-DE" dirty="0" smtClean="0"/>
              <a:t>Key </a:t>
            </a:r>
            <a:r>
              <a:rPr lang="de-DE" dirty="0" err="1" smtClean="0"/>
              <a:t>technologies</a:t>
            </a:r>
            <a:endParaRPr lang="de-DE" dirty="0" smtClean="0"/>
          </a:p>
          <a:p>
            <a:pPr algn="ctr"/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Contribution</a:t>
            </a:r>
            <a:r>
              <a:rPr lang="de-DE" smtClean="0"/>
              <a:t>/s</a:t>
            </a:r>
            <a:endParaRPr lang="de-DE" dirty="0" smtClean="0"/>
          </a:p>
          <a:p>
            <a:pPr algn="ctr"/>
            <a:r>
              <a:rPr lang="de-DE" dirty="0" err="1" smtClean="0"/>
              <a:t>Cooperation</a:t>
            </a:r>
            <a:r>
              <a:rPr lang="de-DE" dirty="0" smtClean="0"/>
              <a:t> </a:t>
            </a:r>
            <a:r>
              <a:rPr lang="de-DE" dirty="0" err="1" smtClean="0"/>
              <a:t>partners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0849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Bildschirmpräsentation (4:3)</PresentationFormat>
  <Paragraphs>73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Larissa</vt:lpstr>
      <vt:lpstr>PowerPoint-Präsentation</vt:lpstr>
      <vt:lpstr>PowerPoint-Präsentation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Dosch, Helmut</dc:creator>
  <cp:lastModifiedBy>KOWI</cp:lastModifiedBy>
  <cp:revision>9</cp:revision>
  <dcterms:created xsi:type="dcterms:W3CDTF">2020-02-21T13:44:58Z</dcterms:created>
  <dcterms:modified xsi:type="dcterms:W3CDTF">2020-02-21T14:35:52Z</dcterms:modified>
</cp:coreProperties>
</file>