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80" r:id="rId4"/>
    <p:sldId id="258" r:id="rId5"/>
    <p:sldId id="270" r:id="rId6"/>
    <p:sldId id="271" r:id="rId7"/>
    <p:sldId id="259" r:id="rId8"/>
    <p:sldId id="257" r:id="rId9"/>
    <p:sldId id="260" r:id="rId10"/>
    <p:sldId id="267" r:id="rId11"/>
    <p:sldId id="263" r:id="rId12"/>
    <p:sldId id="261" r:id="rId13"/>
    <p:sldId id="262" r:id="rId14"/>
    <p:sldId id="268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1" r:id="rId23"/>
    <p:sldId id="282" r:id="rId24"/>
    <p:sldId id="2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RAID0\Pietro\input%20quench%20edipo\exp_cur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RAID0\Pietro\input%20quench%20edipo\exp_cur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1RAID0\Pietro\input%20quench%20edipo\exp_cur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NALISI\HEPDIPO\input%20quench%20edipo\exp_curr_R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NALISI\HEPDIPO\input%20quench%20edipo\exp_curr_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E:\ANALISI\HEPDIPO\input%20quench%20edipo\exp_curr_R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/>
              <a:t>current in the coils</a:t>
            </a:r>
          </a:p>
        </c:rich>
      </c:tx>
      <c:layout>
        <c:manualLayout>
          <c:xMode val="edge"/>
          <c:yMode val="edge"/>
          <c:x val="0.3762303012736080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'joule loss cyl Al 2 s'!$A$2:$A$51</c:f>
              <c:numCache>
                <c:formatCode>0.00E+00</c:formatCode>
                <c:ptCount val="50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s'!$B$2:$B$51</c:f>
              <c:numCache>
                <c:formatCode>0.00E+00</c:formatCode>
                <c:ptCount val="50"/>
                <c:pt idx="0">
                  <c:v>13863.066733461079</c:v>
                </c:pt>
                <c:pt idx="1">
                  <c:v>13527.548479832974</c:v>
                </c:pt>
                <c:pt idx="2">
                  <c:v>13193.552117824904</c:v>
                </c:pt>
                <c:pt idx="3">
                  <c:v>12867.802155377029</c:v>
                </c:pt>
                <c:pt idx="4">
                  <c:v>12550.09498815876</c:v>
                </c:pt>
                <c:pt idx="5">
                  <c:v>12240.232038848339</c:v>
                </c:pt>
                <c:pt idx="6">
                  <c:v>11938.019633015552</c:v>
                </c:pt>
                <c:pt idx="7">
                  <c:v>11643.268878068906</c:v>
                </c:pt>
                <c:pt idx="8">
                  <c:v>11355.795545191608</c:v>
                </c:pt>
                <c:pt idx="9">
                  <c:v>11075.419954192559</c:v>
                </c:pt>
                <c:pt idx="10">
                  <c:v>10801.966861200386</c:v>
                </c:pt>
                <c:pt idx="11">
                  <c:v>10275.148720855426</c:v>
                </c:pt>
                <c:pt idx="12">
                  <c:v>9297.3390385143175</c:v>
                </c:pt>
                <c:pt idx="13">
                  <c:v>8412.5802502142251</c:v>
                </c:pt>
                <c:pt idx="14">
                  <c:v>7612.0173926241459</c:v>
                </c:pt>
                <c:pt idx="15">
                  <c:v>6887.6381635868493</c:v>
                </c:pt>
                <c:pt idx="16">
                  <c:v>6232.1927323058635</c:v>
                </c:pt>
                <c:pt idx="17">
                  <c:v>5639.1211806021101</c:v>
                </c:pt>
                <c:pt idx="18">
                  <c:v>5102.487849047905</c:v>
                </c:pt>
                <c:pt idx="19">
                  <c:v>4616.9219308923639</c:v>
                </c:pt>
                <c:pt idx="20">
                  <c:v>4177.5637192222439</c:v>
                </c:pt>
                <c:pt idx="21">
                  <c:v>3780.0159693817545</c:v>
                </c:pt>
                <c:pt idx="22">
                  <c:v>3420.2998898700812</c:v>
                </c:pt>
                <c:pt idx="23">
                  <c:v>3094.8153212587222</c:v>
                </c:pt>
                <c:pt idx="24">
                  <c:v>2800.3047045858711</c:v>
                </c:pt>
                <c:pt idx="25">
                  <c:v>2533.8204786114297</c:v>
                </c:pt>
                <c:pt idx="26">
                  <c:v>2292.6955796334055</c:v>
                </c:pt>
                <c:pt idx="27">
                  <c:v>2074.5167486179485</c:v>
                </c:pt>
                <c:pt idx="28">
                  <c:v>1877.1003784918182</c:v>
                </c:pt>
                <c:pt idx="29">
                  <c:v>1698.4706598688597</c:v>
                </c:pt>
                <c:pt idx="30">
                  <c:v>1536.8398064855714</c:v>
                </c:pt>
                <c:pt idx="31">
                  <c:v>1390.590162435288</c:v>
                </c:pt>
                <c:pt idx="32">
                  <c:v>1258.2580121241515</c:v>
                </c:pt>
                <c:pt idx="33">
                  <c:v>1138.5189309134764</c:v>
                </c:pt>
                <c:pt idx="34">
                  <c:v>690.54663826227318</c:v>
                </c:pt>
                <c:pt idx="35">
                  <c:v>418.8377080675578</c:v>
                </c:pt>
                <c:pt idx="36">
                  <c:v>254.03791138674305</c:v>
                </c:pt>
                <c:pt idx="37">
                  <c:v>154.08178198542078</c:v>
                </c:pt>
                <c:pt idx="38">
                  <c:v>93.455324877315434</c:v>
                </c:pt>
                <c:pt idx="39">
                  <c:v>56.683519851496605</c:v>
                </c:pt>
                <c:pt idx="40">
                  <c:v>34.380292690362424</c:v>
                </c:pt>
                <c:pt idx="41">
                  <c:v>20.852701606598927</c:v>
                </c:pt>
                <c:pt idx="42">
                  <c:v>12.64780286224115</c:v>
                </c:pt>
                <c:pt idx="43">
                  <c:v>7.6712802139504523</c:v>
                </c:pt>
                <c:pt idx="44">
                  <c:v>4.652866649007839</c:v>
                </c:pt>
                <c:pt idx="45">
                  <c:v>2.8221062781776345</c:v>
                </c:pt>
                <c:pt idx="46">
                  <c:v>1.7116939826822455</c:v>
                </c:pt>
                <c:pt idx="47">
                  <c:v>1.038194880542409</c:v>
                </c:pt>
                <c:pt idx="48">
                  <c:v>0.62969702580566489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61-4D25-B478-B6058227A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815208"/>
        <c:axId val="349813568"/>
      </c:scatterChart>
      <c:valAx>
        <c:axId val="349815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3568"/>
        <c:crosses val="autoZero"/>
        <c:crossBetween val="midCat"/>
      </c:valAx>
      <c:valAx>
        <c:axId val="34981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5208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/>
              <a:t>eddy currents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'currents cyl Al 0.25 s'!$C$1</c:f>
              <c:strCache>
                <c:ptCount val="1"/>
                <c:pt idx="0">
                  <c:v>SS plate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'currents cyl Al 0.25 s'!$A$2:$A$51</c:f>
              <c:numCache>
                <c:formatCode>General</c:formatCode>
                <c:ptCount val="50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</c:numCache>
            </c:numRef>
          </c:xVal>
          <c:yVal>
            <c:numRef>
              <c:f>'currents cyl Al 0.25 s'!$C$2:$C$51</c:f>
              <c:numCache>
                <c:formatCode>0.00E+00</c:formatCode>
                <c:ptCount val="50"/>
                <c:pt idx="0">
                  <c:v>0</c:v>
                </c:pt>
                <c:pt idx="1">
                  <c:v>7941.1</c:v>
                </c:pt>
                <c:pt idx="2">
                  <c:v>10462</c:v>
                </c:pt>
                <c:pt idx="3">
                  <c:v>11576</c:v>
                </c:pt>
                <c:pt idx="4">
                  <c:v>12112</c:v>
                </c:pt>
                <c:pt idx="5">
                  <c:v>12353</c:v>
                </c:pt>
                <c:pt idx="6">
                  <c:v>12422</c:v>
                </c:pt>
                <c:pt idx="7">
                  <c:v>12385</c:v>
                </c:pt>
                <c:pt idx="8">
                  <c:v>12280</c:v>
                </c:pt>
                <c:pt idx="9">
                  <c:v>12132</c:v>
                </c:pt>
                <c:pt idx="10">
                  <c:v>11955</c:v>
                </c:pt>
                <c:pt idx="11">
                  <c:v>11762</c:v>
                </c:pt>
                <c:pt idx="12">
                  <c:v>11560</c:v>
                </c:pt>
                <c:pt idx="13">
                  <c:v>11353</c:v>
                </c:pt>
                <c:pt idx="14">
                  <c:v>11145</c:v>
                </c:pt>
                <c:pt idx="15">
                  <c:v>10937</c:v>
                </c:pt>
                <c:pt idx="16">
                  <c:v>10730</c:v>
                </c:pt>
                <c:pt idx="17">
                  <c:v>10525</c:v>
                </c:pt>
                <c:pt idx="18">
                  <c:v>10326</c:v>
                </c:pt>
                <c:pt idx="19">
                  <c:v>10133</c:v>
                </c:pt>
                <c:pt idx="20">
                  <c:v>9952.9</c:v>
                </c:pt>
                <c:pt idx="21">
                  <c:v>9787.6</c:v>
                </c:pt>
                <c:pt idx="22">
                  <c:v>9642.9</c:v>
                </c:pt>
                <c:pt idx="23">
                  <c:v>9527.2000000000007</c:v>
                </c:pt>
                <c:pt idx="24">
                  <c:v>9437.7999999999993</c:v>
                </c:pt>
                <c:pt idx="25">
                  <c:v>9352.1</c:v>
                </c:pt>
                <c:pt idx="26">
                  <c:v>9259.9</c:v>
                </c:pt>
                <c:pt idx="27">
                  <c:v>9168.1</c:v>
                </c:pt>
                <c:pt idx="28">
                  <c:v>9085.6</c:v>
                </c:pt>
                <c:pt idx="29">
                  <c:v>8989.2000000000007</c:v>
                </c:pt>
                <c:pt idx="30">
                  <c:v>8878.7000000000007</c:v>
                </c:pt>
                <c:pt idx="31">
                  <c:v>8764.6</c:v>
                </c:pt>
                <c:pt idx="32">
                  <c:v>8637.2000000000007</c:v>
                </c:pt>
                <c:pt idx="33">
                  <c:v>8510.7000000000007</c:v>
                </c:pt>
                <c:pt idx="34">
                  <c:v>8383.5</c:v>
                </c:pt>
                <c:pt idx="35">
                  <c:v>8259</c:v>
                </c:pt>
                <c:pt idx="36">
                  <c:v>8118.9</c:v>
                </c:pt>
                <c:pt idx="37">
                  <c:v>7983.8</c:v>
                </c:pt>
                <c:pt idx="38">
                  <c:v>7852.7</c:v>
                </c:pt>
                <c:pt idx="39">
                  <c:v>7714.6</c:v>
                </c:pt>
                <c:pt idx="40">
                  <c:v>7571.1</c:v>
                </c:pt>
                <c:pt idx="41">
                  <c:v>7421.8</c:v>
                </c:pt>
                <c:pt idx="42">
                  <c:v>7273.5</c:v>
                </c:pt>
                <c:pt idx="43">
                  <c:v>7117.1</c:v>
                </c:pt>
                <c:pt idx="44">
                  <c:v>6974.9</c:v>
                </c:pt>
                <c:pt idx="45">
                  <c:v>6829.4</c:v>
                </c:pt>
                <c:pt idx="46">
                  <c:v>6686.7</c:v>
                </c:pt>
                <c:pt idx="47">
                  <c:v>6554.5</c:v>
                </c:pt>
                <c:pt idx="48">
                  <c:v>6417.3</c:v>
                </c:pt>
                <c:pt idx="49">
                  <c:v>6281.1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F3-42C8-BAB7-99AE4A94E644}"/>
            </c:ext>
          </c:extLst>
        </c:ser>
        <c:ser>
          <c:idx val="0"/>
          <c:order val="1"/>
          <c:tx>
            <c:strRef>
              <c:f>'currents cyl Al 0.25 s'!$D$1</c:f>
              <c:strCache>
                <c:ptCount val="1"/>
                <c:pt idx="0">
                  <c:v>iron pole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'currents cyl Al 0.25 s'!$A$2:$A$51</c:f>
              <c:numCache>
                <c:formatCode>General</c:formatCode>
                <c:ptCount val="50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</c:numCache>
            </c:numRef>
          </c:xVal>
          <c:yVal>
            <c:numRef>
              <c:f>'currents cyl Al 0.25 s'!$D$2:$D$51</c:f>
              <c:numCache>
                <c:formatCode>0.00E+00</c:formatCode>
                <c:ptCount val="50"/>
                <c:pt idx="0">
                  <c:v>0</c:v>
                </c:pt>
                <c:pt idx="1">
                  <c:v>4063.3</c:v>
                </c:pt>
                <c:pt idx="2">
                  <c:v>6058.5</c:v>
                </c:pt>
                <c:pt idx="3">
                  <c:v>7032.2</c:v>
                </c:pt>
                <c:pt idx="4">
                  <c:v>7525.3</c:v>
                </c:pt>
                <c:pt idx="5">
                  <c:v>7770.2</c:v>
                </c:pt>
                <c:pt idx="6">
                  <c:v>7873.3</c:v>
                </c:pt>
                <c:pt idx="7">
                  <c:v>7889.4</c:v>
                </c:pt>
                <c:pt idx="8">
                  <c:v>7849.7</c:v>
                </c:pt>
                <c:pt idx="9">
                  <c:v>7773.7</c:v>
                </c:pt>
                <c:pt idx="10">
                  <c:v>7673.8</c:v>
                </c:pt>
                <c:pt idx="11">
                  <c:v>7558.9</c:v>
                </c:pt>
                <c:pt idx="12">
                  <c:v>7434.7</c:v>
                </c:pt>
                <c:pt idx="13">
                  <c:v>7305.2</c:v>
                </c:pt>
                <c:pt idx="14">
                  <c:v>7173.1</c:v>
                </c:pt>
                <c:pt idx="15">
                  <c:v>7039.7</c:v>
                </c:pt>
                <c:pt idx="16">
                  <c:v>6906.3</c:v>
                </c:pt>
                <c:pt idx="17">
                  <c:v>6773.8</c:v>
                </c:pt>
                <c:pt idx="18">
                  <c:v>6643.3</c:v>
                </c:pt>
                <c:pt idx="19">
                  <c:v>6515.9</c:v>
                </c:pt>
                <c:pt idx="20">
                  <c:v>6393.6</c:v>
                </c:pt>
                <c:pt idx="21">
                  <c:v>6278.1</c:v>
                </c:pt>
                <c:pt idx="22">
                  <c:v>6171.8</c:v>
                </c:pt>
                <c:pt idx="23">
                  <c:v>6078.2</c:v>
                </c:pt>
                <c:pt idx="24">
                  <c:v>5997.9</c:v>
                </c:pt>
                <c:pt idx="25">
                  <c:v>5924</c:v>
                </c:pt>
                <c:pt idx="26">
                  <c:v>5850.8</c:v>
                </c:pt>
                <c:pt idx="27">
                  <c:v>5778.7</c:v>
                </c:pt>
                <c:pt idx="28">
                  <c:v>5711.3</c:v>
                </c:pt>
                <c:pt idx="29">
                  <c:v>5640</c:v>
                </c:pt>
                <c:pt idx="30">
                  <c:v>5562.9</c:v>
                </c:pt>
                <c:pt idx="31">
                  <c:v>5482.7</c:v>
                </c:pt>
                <c:pt idx="32">
                  <c:v>5397.2</c:v>
                </c:pt>
                <c:pt idx="33">
                  <c:v>5310.5</c:v>
                </c:pt>
                <c:pt idx="34">
                  <c:v>5223</c:v>
                </c:pt>
                <c:pt idx="35">
                  <c:v>5135.8</c:v>
                </c:pt>
                <c:pt idx="36">
                  <c:v>5042.6000000000004</c:v>
                </c:pt>
                <c:pt idx="37">
                  <c:v>4950.2</c:v>
                </c:pt>
                <c:pt idx="38">
                  <c:v>4859.6000000000004</c:v>
                </c:pt>
                <c:pt idx="39">
                  <c:v>4767.8</c:v>
                </c:pt>
                <c:pt idx="40">
                  <c:v>4674.3</c:v>
                </c:pt>
                <c:pt idx="41">
                  <c:v>4579.1000000000004</c:v>
                </c:pt>
                <c:pt idx="42">
                  <c:v>4483.7</c:v>
                </c:pt>
                <c:pt idx="43">
                  <c:v>4386.6000000000004</c:v>
                </c:pt>
                <c:pt idx="44">
                  <c:v>4293.7</c:v>
                </c:pt>
                <c:pt idx="45">
                  <c:v>4201.6000000000004</c:v>
                </c:pt>
                <c:pt idx="46">
                  <c:v>4111</c:v>
                </c:pt>
                <c:pt idx="47">
                  <c:v>4024.1</c:v>
                </c:pt>
                <c:pt idx="48">
                  <c:v>3937.5</c:v>
                </c:pt>
                <c:pt idx="49">
                  <c:v>3851.9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6F3-42C8-BAB7-99AE4A94E644}"/>
            </c:ext>
          </c:extLst>
        </c:ser>
        <c:ser>
          <c:idx val="2"/>
          <c:order val="2"/>
          <c:tx>
            <c:strRef>
              <c:f>'currents cyl Al 0.25 s'!$E$1</c:f>
              <c:strCache>
                <c:ptCount val="1"/>
                <c:pt idx="0">
                  <c:v>rest of iron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'currents cyl Al 0.25 s'!$A$2:$A$51</c:f>
              <c:numCache>
                <c:formatCode>General</c:formatCode>
                <c:ptCount val="50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</c:numCache>
            </c:numRef>
          </c:xVal>
          <c:yVal>
            <c:numRef>
              <c:f>'currents cyl Al 0.25 s'!$E$2:$E$51</c:f>
              <c:numCache>
                <c:formatCode>0.00E+00</c:formatCode>
                <c:ptCount val="50"/>
                <c:pt idx="0">
                  <c:v>0</c:v>
                </c:pt>
                <c:pt idx="1">
                  <c:v>26428</c:v>
                </c:pt>
                <c:pt idx="2">
                  <c:v>47670</c:v>
                </c:pt>
                <c:pt idx="3">
                  <c:v>63502</c:v>
                </c:pt>
                <c:pt idx="4">
                  <c:v>75029</c:v>
                </c:pt>
                <c:pt idx="5">
                  <c:v>83297</c:v>
                </c:pt>
                <c:pt idx="6">
                  <c:v>89133</c:v>
                </c:pt>
                <c:pt idx="7">
                  <c:v>93162</c:v>
                </c:pt>
                <c:pt idx="8">
                  <c:v>95855</c:v>
                </c:pt>
                <c:pt idx="9">
                  <c:v>97558</c:v>
                </c:pt>
                <c:pt idx="10">
                  <c:v>98536</c:v>
                </c:pt>
                <c:pt idx="11">
                  <c:v>98981</c:v>
                </c:pt>
                <c:pt idx="12">
                  <c:v>99042</c:v>
                </c:pt>
                <c:pt idx="13">
                  <c:v>98831</c:v>
                </c:pt>
                <c:pt idx="14">
                  <c:v>98421</c:v>
                </c:pt>
                <c:pt idx="15">
                  <c:v>97858</c:v>
                </c:pt>
                <c:pt idx="16">
                  <c:v>97171</c:v>
                </c:pt>
                <c:pt idx="17">
                  <c:v>96392</c:v>
                </c:pt>
                <c:pt idx="18">
                  <c:v>95553</c:v>
                </c:pt>
                <c:pt idx="19">
                  <c:v>94699</c:v>
                </c:pt>
                <c:pt idx="20">
                  <c:v>93873</c:v>
                </c:pt>
                <c:pt idx="21">
                  <c:v>93122</c:v>
                </c:pt>
                <c:pt idx="22">
                  <c:v>92513</c:v>
                </c:pt>
                <c:pt idx="23">
                  <c:v>92123</c:v>
                </c:pt>
                <c:pt idx="24">
                  <c:v>91946</c:v>
                </c:pt>
                <c:pt idx="25">
                  <c:v>91833</c:v>
                </c:pt>
                <c:pt idx="26">
                  <c:v>91656</c:v>
                </c:pt>
                <c:pt idx="27">
                  <c:v>91362</c:v>
                </c:pt>
                <c:pt idx="28">
                  <c:v>90896</c:v>
                </c:pt>
                <c:pt idx="29">
                  <c:v>90269</c:v>
                </c:pt>
                <c:pt idx="30">
                  <c:v>89508</c:v>
                </c:pt>
                <c:pt idx="31">
                  <c:v>88612</c:v>
                </c:pt>
                <c:pt idx="32">
                  <c:v>87620</c:v>
                </c:pt>
                <c:pt idx="33">
                  <c:v>86527</c:v>
                </c:pt>
                <c:pt idx="34">
                  <c:v>85336</c:v>
                </c:pt>
                <c:pt idx="35">
                  <c:v>84063</c:v>
                </c:pt>
                <c:pt idx="36">
                  <c:v>82790</c:v>
                </c:pt>
                <c:pt idx="37">
                  <c:v>81483</c:v>
                </c:pt>
                <c:pt idx="38">
                  <c:v>80136</c:v>
                </c:pt>
                <c:pt idx="39">
                  <c:v>78765</c:v>
                </c:pt>
                <c:pt idx="40">
                  <c:v>77378</c:v>
                </c:pt>
                <c:pt idx="41">
                  <c:v>75980</c:v>
                </c:pt>
                <c:pt idx="42">
                  <c:v>74565</c:v>
                </c:pt>
                <c:pt idx="43">
                  <c:v>73165</c:v>
                </c:pt>
                <c:pt idx="44">
                  <c:v>71739</c:v>
                </c:pt>
                <c:pt idx="45">
                  <c:v>70314</c:v>
                </c:pt>
                <c:pt idx="46">
                  <c:v>68887</c:v>
                </c:pt>
                <c:pt idx="47">
                  <c:v>67442</c:v>
                </c:pt>
                <c:pt idx="48">
                  <c:v>66006</c:v>
                </c:pt>
                <c:pt idx="49">
                  <c:v>64579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6F3-42C8-BAB7-99AE4A94E644}"/>
            </c:ext>
          </c:extLst>
        </c:ser>
        <c:ser>
          <c:idx val="3"/>
          <c:order val="3"/>
          <c:tx>
            <c:strRef>
              <c:f>'currents cyl Al 0.25 s'!$F$1</c:f>
              <c:strCache>
                <c:ptCount val="1"/>
                <c:pt idx="0">
                  <c:v>cylinder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'currents cyl Al 0.25 s'!$A$2:$A$51</c:f>
              <c:numCache>
                <c:formatCode>General</c:formatCode>
                <c:ptCount val="50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</c:numCache>
            </c:numRef>
          </c:xVal>
          <c:yVal>
            <c:numRef>
              <c:f>'currents cyl Al 0.25 s'!$F$2:$F$51</c:f>
              <c:numCache>
                <c:formatCode>0.00E+00</c:formatCode>
                <c:ptCount val="50"/>
                <c:pt idx="0">
                  <c:v>0</c:v>
                </c:pt>
                <c:pt idx="1">
                  <c:v>7347.1</c:v>
                </c:pt>
                <c:pt idx="2">
                  <c:v>16903</c:v>
                </c:pt>
                <c:pt idx="3">
                  <c:v>27352</c:v>
                </c:pt>
                <c:pt idx="4">
                  <c:v>38184</c:v>
                </c:pt>
                <c:pt idx="5">
                  <c:v>49122</c:v>
                </c:pt>
                <c:pt idx="6">
                  <c:v>59994</c:v>
                </c:pt>
                <c:pt idx="7">
                  <c:v>70689</c:v>
                </c:pt>
                <c:pt idx="8">
                  <c:v>81126</c:v>
                </c:pt>
                <c:pt idx="9">
                  <c:v>91251</c:v>
                </c:pt>
                <c:pt idx="10">
                  <c:v>101020</c:v>
                </c:pt>
                <c:pt idx="11">
                  <c:v>110400</c:v>
                </c:pt>
                <c:pt idx="12">
                  <c:v>119370</c:v>
                </c:pt>
                <c:pt idx="13">
                  <c:v>127900</c:v>
                </c:pt>
                <c:pt idx="14">
                  <c:v>136010</c:v>
                </c:pt>
                <c:pt idx="15">
                  <c:v>143700</c:v>
                </c:pt>
                <c:pt idx="16">
                  <c:v>150990</c:v>
                </c:pt>
                <c:pt idx="17">
                  <c:v>157910</c:v>
                </c:pt>
                <c:pt idx="18">
                  <c:v>164440</c:v>
                </c:pt>
                <c:pt idx="19">
                  <c:v>170560</c:v>
                </c:pt>
                <c:pt idx="20">
                  <c:v>176240</c:v>
                </c:pt>
                <c:pt idx="21">
                  <c:v>181430</c:v>
                </c:pt>
                <c:pt idx="22">
                  <c:v>186040</c:v>
                </c:pt>
                <c:pt idx="23">
                  <c:v>189950</c:v>
                </c:pt>
                <c:pt idx="24">
                  <c:v>193110</c:v>
                </c:pt>
                <c:pt idx="25">
                  <c:v>195700</c:v>
                </c:pt>
                <c:pt idx="26">
                  <c:v>197880</c:v>
                </c:pt>
                <c:pt idx="27">
                  <c:v>199710</c:v>
                </c:pt>
                <c:pt idx="28">
                  <c:v>201230</c:v>
                </c:pt>
                <c:pt idx="29">
                  <c:v>202520</c:v>
                </c:pt>
                <c:pt idx="30">
                  <c:v>203610</c:v>
                </c:pt>
                <c:pt idx="31">
                  <c:v>204530</c:v>
                </c:pt>
                <c:pt idx="32">
                  <c:v>205280</c:v>
                </c:pt>
                <c:pt idx="33">
                  <c:v>205900</c:v>
                </c:pt>
                <c:pt idx="34">
                  <c:v>206390</c:v>
                </c:pt>
                <c:pt idx="35">
                  <c:v>206780</c:v>
                </c:pt>
                <c:pt idx="36">
                  <c:v>207040</c:v>
                </c:pt>
                <c:pt idx="37">
                  <c:v>207210</c:v>
                </c:pt>
                <c:pt idx="38">
                  <c:v>207290</c:v>
                </c:pt>
                <c:pt idx="39">
                  <c:v>207300</c:v>
                </c:pt>
                <c:pt idx="40">
                  <c:v>207270</c:v>
                </c:pt>
                <c:pt idx="41">
                  <c:v>207210</c:v>
                </c:pt>
                <c:pt idx="42">
                  <c:v>207120</c:v>
                </c:pt>
                <c:pt idx="43">
                  <c:v>207010</c:v>
                </c:pt>
                <c:pt idx="44">
                  <c:v>206880</c:v>
                </c:pt>
                <c:pt idx="45">
                  <c:v>206740</c:v>
                </c:pt>
                <c:pt idx="46">
                  <c:v>206590</c:v>
                </c:pt>
                <c:pt idx="47">
                  <c:v>206440</c:v>
                </c:pt>
                <c:pt idx="48">
                  <c:v>206290</c:v>
                </c:pt>
                <c:pt idx="49">
                  <c:v>206140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6F3-42C8-BAB7-99AE4A94E6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815208"/>
        <c:axId val="349813568"/>
      </c:scatterChart>
      <c:valAx>
        <c:axId val="349815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3568"/>
        <c:crosses val="autoZero"/>
        <c:crossBetween val="midCat"/>
      </c:valAx>
      <c:valAx>
        <c:axId val="34981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5208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/>
              <a:t>eddy currents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'currents cyl Al 0.25 s'!$C$1</c:f>
              <c:strCache>
                <c:ptCount val="1"/>
                <c:pt idx="0">
                  <c:v>SS plate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'currents cyl Al 0.25 s'!$A$2:$A$51</c:f>
              <c:numCache>
                <c:formatCode>General</c:formatCode>
                <c:ptCount val="50"/>
                <c:pt idx="0">
                  <c:v>0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5.5E-2</c:v>
                </c:pt>
                <c:pt idx="12">
                  <c:v>0.06</c:v>
                </c:pt>
                <c:pt idx="13">
                  <c:v>6.5000000000000002E-2</c:v>
                </c:pt>
                <c:pt idx="14">
                  <c:v>7.0000000000000007E-2</c:v>
                </c:pt>
                <c:pt idx="15">
                  <c:v>7.4999999999999997E-2</c:v>
                </c:pt>
                <c:pt idx="16">
                  <c:v>0.08</c:v>
                </c:pt>
                <c:pt idx="17">
                  <c:v>8.5000000000000006E-2</c:v>
                </c:pt>
                <c:pt idx="18">
                  <c:v>0.09</c:v>
                </c:pt>
                <c:pt idx="19">
                  <c:v>9.5000000000000001E-2</c:v>
                </c:pt>
                <c:pt idx="20">
                  <c:v>0.1</c:v>
                </c:pt>
                <c:pt idx="21">
                  <c:v>0.105</c:v>
                </c:pt>
                <c:pt idx="22">
                  <c:v>0.11</c:v>
                </c:pt>
                <c:pt idx="23">
                  <c:v>0.115</c:v>
                </c:pt>
                <c:pt idx="24">
                  <c:v>0.12</c:v>
                </c:pt>
                <c:pt idx="25">
                  <c:v>0.125</c:v>
                </c:pt>
                <c:pt idx="26">
                  <c:v>0.13</c:v>
                </c:pt>
                <c:pt idx="27">
                  <c:v>0.13500000000000001</c:v>
                </c:pt>
                <c:pt idx="28">
                  <c:v>0.14000000000000001</c:v>
                </c:pt>
                <c:pt idx="29">
                  <c:v>0.14499999999999999</c:v>
                </c:pt>
                <c:pt idx="30">
                  <c:v>0.15</c:v>
                </c:pt>
                <c:pt idx="31">
                  <c:v>0.155</c:v>
                </c:pt>
                <c:pt idx="32">
                  <c:v>0.16</c:v>
                </c:pt>
                <c:pt idx="33">
                  <c:v>0.16500000000000001</c:v>
                </c:pt>
                <c:pt idx="34">
                  <c:v>0.17</c:v>
                </c:pt>
                <c:pt idx="35">
                  <c:v>0.17499999999999999</c:v>
                </c:pt>
                <c:pt idx="36">
                  <c:v>0.18</c:v>
                </c:pt>
                <c:pt idx="37">
                  <c:v>0.185</c:v>
                </c:pt>
                <c:pt idx="38">
                  <c:v>0.19</c:v>
                </c:pt>
                <c:pt idx="39">
                  <c:v>0.19500000000000001</c:v>
                </c:pt>
                <c:pt idx="40">
                  <c:v>0.2</c:v>
                </c:pt>
                <c:pt idx="41">
                  <c:v>0.20499999999999999</c:v>
                </c:pt>
                <c:pt idx="42">
                  <c:v>0.21</c:v>
                </c:pt>
                <c:pt idx="43">
                  <c:v>0.215</c:v>
                </c:pt>
                <c:pt idx="44">
                  <c:v>0.22</c:v>
                </c:pt>
                <c:pt idx="45">
                  <c:v>0.22500000000000001</c:v>
                </c:pt>
                <c:pt idx="46">
                  <c:v>0.23</c:v>
                </c:pt>
                <c:pt idx="47">
                  <c:v>0.23499999999999999</c:v>
                </c:pt>
                <c:pt idx="48">
                  <c:v>0.24</c:v>
                </c:pt>
                <c:pt idx="49">
                  <c:v>0.245</c:v>
                </c:pt>
              </c:numCache>
            </c:numRef>
          </c:xVal>
          <c:yVal>
            <c:numRef>
              <c:f>'currents cyl Al 0.25 s'!$C$2:$C$51</c:f>
              <c:numCache>
                <c:formatCode>0.00E+00</c:formatCode>
                <c:ptCount val="50"/>
                <c:pt idx="0">
                  <c:v>0</c:v>
                </c:pt>
                <c:pt idx="1">
                  <c:v>7941.1</c:v>
                </c:pt>
                <c:pt idx="2">
                  <c:v>10462</c:v>
                </c:pt>
                <c:pt idx="3">
                  <c:v>11576</c:v>
                </c:pt>
                <c:pt idx="4">
                  <c:v>12112</c:v>
                </c:pt>
                <c:pt idx="5">
                  <c:v>12353</c:v>
                </c:pt>
                <c:pt idx="6">
                  <c:v>12422</c:v>
                </c:pt>
                <c:pt idx="7">
                  <c:v>12385</c:v>
                </c:pt>
                <c:pt idx="8">
                  <c:v>12280</c:v>
                </c:pt>
                <c:pt idx="9">
                  <c:v>12132</c:v>
                </c:pt>
                <c:pt idx="10">
                  <c:v>11955</c:v>
                </c:pt>
                <c:pt idx="11">
                  <c:v>11762</c:v>
                </c:pt>
                <c:pt idx="12">
                  <c:v>11560</c:v>
                </c:pt>
                <c:pt idx="13">
                  <c:v>11353</c:v>
                </c:pt>
                <c:pt idx="14">
                  <c:v>11145</c:v>
                </c:pt>
                <c:pt idx="15">
                  <c:v>10937</c:v>
                </c:pt>
                <c:pt idx="16">
                  <c:v>10730</c:v>
                </c:pt>
                <c:pt idx="17">
                  <c:v>10525</c:v>
                </c:pt>
                <c:pt idx="18">
                  <c:v>10326</c:v>
                </c:pt>
                <c:pt idx="19">
                  <c:v>10133</c:v>
                </c:pt>
                <c:pt idx="20">
                  <c:v>9952.9</c:v>
                </c:pt>
                <c:pt idx="21">
                  <c:v>9787.6</c:v>
                </c:pt>
                <c:pt idx="22">
                  <c:v>9642.9</c:v>
                </c:pt>
                <c:pt idx="23">
                  <c:v>9527.2000000000007</c:v>
                </c:pt>
                <c:pt idx="24">
                  <c:v>9437.7999999999993</c:v>
                </c:pt>
                <c:pt idx="25">
                  <c:v>9352.1</c:v>
                </c:pt>
                <c:pt idx="26">
                  <c:v>9259.9</c:v>
                </c:pt>
                <c:pt idx="27">
                  <c:v>9168.1</c:v>
                </c:pt>
                <c:pt idx="28">
                  <c:v>9085.6</c:v>
                </c:pt>
                <c:pt idx="29">
                  <c:v>8989.2000000000007</c:v>
                </c:pt>
                <c:pt idx="30">
                  <c:v>8878.7000000000007</c:v>
                </c:pt>
                <c:pt idx="31">
                  <c:v>8764.6</c:v>
                </c:pt>
                <c:pt idx="32">
                  <c:v>8637.2000000000007</c:v>
                </c:pt>
                <c:pt idx="33">
                  <c:v>8510.7000000000007</c:v>
                </c:pt>
                <c:pt idx="34">
                  <c:v>8383.5</c:v>
                </c:pt>
                <c:pt idx="35">
                  <c:v>8259</c:v>
                </c:pt>
                <c:pt idx="36">
                  <c:v>8118.9</c:v>
                </c:pt>
                <c:pt idx="37">
                  <c:v>7983.8</c:v>
                </c:pt>
                <c:pt idx="38">
                  <c:v>7852.7</c:v>
                </c:pt>
                <c:pt idx="39">
                  <c:v>7714.6</c:v>
                </c:pt>
                <c:pt idx="40">
                  <c:v>7571.1</c:v>
                </c:pt>
                <c:pt idx="41">
                  <c:v>7421.8</c:v>
                </c:pt>
                <c:pt idx="42">
                  <c:v>7273.5</c:v>
                </c:pt>
                <c:pt idx="43">
                  <c:v>7117.1</c:v>
                </c:pt>
                <c:pt idx="44">
                  <c:v>6974.9</c:v>
                </c:pt>
                <c:pt idx="45">
                  <c:v>6829.4</c:v>
                </c:pt>
                <c:pt idx="46">
                  <c:v>6686.7</c:v>
                </c:pt>
                <c:pt idx="47">
                  <c:v>6554.5</c:v>
                </c:pt>
                <c:pt idx="48">
                  <c:v>6417.3</c:v>
                </c:pt>
                <c:pt idx="49">
                  <c:v>6281.1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824-493D-A59E-62D5D42AB2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9815208"/>
        <c:axId val="349813568"/>
      </c:scatterChart>
      <c:valAx>
        <c:axId val="349815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3568"/>
        <c:crosses val="autoZero"/>
        <c:crossBetween val="midCat"/>
      </c:valAx>
      <c:valAx>
        <c:axId val="34981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[kA]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9815208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'joule loss cyl Al 2 s'!$C$1</c:f>
              <c:strCache>
                <c:ptCount val="1"/>
                <c:pt idx="0">
                  <c:v>SS plate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'joule loss cyl Al 2 s'!$A$2:$A$50</c:f>
              <c:numCache>
                <c:formatCode>0.00E+00</c:formatCode>
                <c:ptCount val="49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s'!$C$2:$C$50</c:f>
              <c:numCache>
                <c:formatCode>0.00E+00</c:formatCode>
                <c:ptCount val="49"/>
                <c:pt idx="0">
                  <c:v>0</c:v>
                </c:pt>
                <c:pt idx="1">
                  <c:v>23681</c:v>
                </c:pt>
                <c:pt idx="2">
                  <c:v>38153</c:v>
                </c:pt>
                <c:pt idx="3">
                  <c:v>44787</c:v>
                </c:pt>
                <c:pt idx="4">
                  <c:v>47754</c:v>
                </c:pt>
                <c:pt idx="5">
                  <c:v>48780</c:v>
                </c:pt>
                <c:pt idx="6">
                  <c:v>48686</c:v>
                </c:pt>
                <c:pt idx="7">
                  <c:v>47919</c:v>
                </c:pt>
                <c:pt idx="8">
                  <c:v>46747</c:v>
                </c:pt>
                <c:pt idx="9">
                  <c:v>45337</c:v>
                </c:pt>
                <c:pt idx="10">
                  <c:v>43800</c:v>
                </c:pt>
                <c:pt idx="11">
                  <c:v>41140</c:v>
                </c:pt>
                <c:pt idx="12">
                  <c:v>36181</c:v>
                </c:pt>
                <c:pt idx="13">
                  <c:v>31021</c:v>
                </c:pt>
                <c:pt idx="14">
                  <c:v>26868</c:v>
                </c:pt>
                <c:pt idx="15">
                  <c:v>25039</c:v>
                </c:pt>
                <c:pt idx="16">
                  <c:v>24174</c:v>
                </c:pt>
                <c:pt idx="17">
                  <c:v>20477</c:v>
                </c:pt>
                <c:pt idx="18">
                  <c:v>17706</c:v>
                </c:pt>
                <c:pt idx="19">
                  <c:v>14859</c:v>
                </c:pt>
                <c:pt idx="20">
                  <c:v>12693</c:v>
                </c:pt>
                <c:pt idx="21">
                  <c:v>10788</c:v>
                </c:pt>
                <c:pt idx="22">
                  <c:v>9020.4</c:v>
                </c:pt>
                <c:pt idx="23">
                  <c:v>7606.1</c:v>
                </c:pt>
                <c:pt idx="24">
                  <c:v>6218.3</c:v>
                </c:pt>
                <c:pt idx="25">
                  <c:v>5173</c:v>
                </c:pt>
                <c:pt idx="26">
                  <c:v>4326.7</c:v>
                </c:pt>
                <c:pt idx="27">
                  <c:v>3641.7</c:v>
                </c:pt>
                <c:pt idx="28">
                  <c:v>3119.6</c:v>
                </c:pt>
                <c:pt idx="29">
                  <c:v>2754.7</c:v>
                </c:pt>
                <c:pt idx="30">
                  <c:v>2431.3000000000002</c:v>
                </c:pt>
                <c:pt idx="31">
                  <c:v>2175.1999999999998</c:v>
                </c:pt>
                <c:pt idx="32">
                  <c:v>2010</c:v>
                </c:pt>
                <c:pt idx="33">
                  <c:v>1670.6</c:v>
                </c:pt>
                <c:pt idx="34">
                  <c:v>1145.7</c:v>
                </c:pt>
                <c:pt idx="35">
                  <c:v>659</c:v>
                </c:pt>
                <c:pt idx="36">
                  <c:v>393.65</c:v>
                </c:pt>
                <c:pt idx="37">
                  <c:v>172.76</c:v>
                </c:pt>
                <c:pt idx="38">
                  <c:v>72.204999999999998</c:v>
                </c:pt>
                <c:pt idx="39">
                  <c:v>29.329000000000001</c:v>
                </c:pt>
                <c:pt idx="40">
                  <c:v>11.760999999999999</c:v>
                </c:pt>
                <c:pt idx="41">
                  <c:v>4.7626999999999997</c:v>
                </c:pt>
                <c:pt idx="42">
                  <c:v>1.8812</c:v>
                </c:pt>
                <c:pt idx="43">
                  <c:v>0.77281999999999995</c:v>
                </c:pt>
                <c:pt idx="44">
                  <c:v>0.32607999999999998</c:v>
                </c:pt>
                <c:pt idx="45">
                  <c:v>0.14072999999999999</c:v>
                </c:pt>
                <c:pt idx="46">
                  <c:v>6.1460000000000001E-2</c:v>
                </c:pt>
                <c:pt idx="47">
                  <c:v>2.7695000000000001E-2</c:v>
                </c:pt>
                <c:pt idx="48">
                  <c:v>1.3063999999999999E-2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5B-4F10-A0E4-E8FAB17FB39B}"/>
            </c:ext>
          </c:extLst>
        </c:ser>
        <c:ser>
          <c:idx val="0"/>
          <c:order val="1"/>
          <c:tx>
            <c:strRef>
              <c:f>'joule loss cyl Al 2 s'!$D$1</c:f>
              <c:strCache>
                <c:ptCount val="1"/>
                <c:pt idx="0">
                  <c:v>iron pole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'joule loss cyl Al 2 s'!$A$2:$A$50</c:f>
              <c:numCache>
                <c:formatCode>0.00E+00</c:formatCode>
                <c:ptCount val="49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s'!$D$2:$D$50</c:f>
              <c:numCache>
                <c:formatCode>0.00E+00</c:formatCode>
                <c:ptCount val="49"/>
                <c:pt idx="0">
                  <c:v>0</c:v>
                </c:pt>
                <c:pt idx="1">
                  <c:v>4349.8</c:v>
                </c:pt>
                <c:pt idx="2">
                  <c:v>8824.2999999999993</c:v>
                </c:pt>
                <c:pt idx="3">
                  <c:v>11337</c:v>
                </c:pt>
                <c:pt idx="4">
                  <c:v>12604</c:v>
                </c:pt>
                <c:pt idx="5">
                  <c:v>13169</c:v>
                </c:pt>
                <c:pt idx="6">
                  <c:v>13323</c:v>
                </c:pt>
                <c:pt idx="7">
                  <c:v>13230</c:v>
                </c:pt>
                <c:pt idx="8">
                  <c:v>12984</c:v>
                </c:pt>
                <c:pt idx="9">
                  <c:v>12645</c:v>
                </c:pt>
                <c:pt idx="10">
                  <c:v>12251</c:v>
                </c:pt>
                <c:pt idx="11">
                  <c:v>11527</c:v>
                </c:pt>
                <c:pt idx="12">
                  <c:v>10152</c:v>
                </c:pt>
                <c:pt idx="13">
                  <c:v>8698.7999999999993</c:v>
                </c:pt>
                <c:pt idx="14">
                  <c:v>7472.5</c:v>
                </c:pt>
                <c:pt idx="15">
                  <c:v>6737.8</c:v>
                </c:pt>
                <c:pt idx="16">
                  <c:v>6260.6</c:v>
                </c:pt>
                <c:pt idx="17">
                  <c:v>5334.3</c:v>
                </c:pt>
                <c:pt idx="18">
                  <c:v>4551.8999999999996</c:v>
                </c:pt>
                <c:pt idx="19">
                  <c:v>3810.2</c:v>
                </c:pt>
                <c:pt idx="20">
                  <c:v>3215</c:v>
                </c:pt>
                <c:pt idx="21">
                  <c:v>2706.6</c:v>
                </c:pt>
                <c:pt idx="22">
                  <c:v>2256.6999999999998</c:v>
                </c:pt>
                <c:pt idx="23">
                  <c:v>1890.7</c:v>
                </c:pt>
                <c:pt idx="24">
                  <c:v>1552.2</c:v>
                </c:pt>
                <c:pt idx="25">
                  <c:v>1287.9000000000001</c:v>
                </c:pt>
                <c:pt idx="26">
                  <c:v>1074</c:v>
                </c:pt>
                <c:pt idx="27">
                  <c:v>900.69</c:v>
                </c:pt>
                <c:pt idx="28">
                  <c:v>766.34</c:v>
                </c:pt>
                <c:pt idx="29">
                  <c:v>669.12</c:v>
                </c:pt>
                <c:pt idx="30">
                  <c:v>585.57000000000005</c:v>
                </c:pt>
                <c:pt idx="31">
                  <c:v>517.26</c:v>
                </c:pt>
                <c:pt idx="32">
                  <c:v>471.1</c:v>
                </c:pt>
                <c:pt idx="33">
                  <c:v>393.79</c:v>
                </c:pt>
                <c:pt idx="34">
                  <c:v>275.33</c:v>
                </c:pt>
                <c:pt idx="35">
                  <c:v>234.97</c:v>
                </c:pt>
                <c:pt idx="36">
                  <c:v>151.31</c:v>
                </c:pt>
                <c:pt idx="37">
                  <c:v>79.528999999999996</c:v>
                </c:pt>
                <c:pt idx="38">
                  <c:v>36.588000000000001</c:v>
                </c:pt>
                <c:pt idx="39">
                  <c:v>16.664999999999999</c:v>
                </c:pt>
                <c:pt idx="40">
                  <c:v>7.7796000000000003</c:v>
                </c:pt>
                <c:pt idx="41">
                  <c:v>3.7288999999999999</c:v>
                </c:pt>
                <c:pt idx="42">
                  <c:v>2.1034000000000002</c:v>
                </c:pt>
                <c:pt idx="43">
                  <c:v>1.3647</c:v>
                </c:pt>
                <c:pt idx="44">
                  <c:v>0.96518000000000004</c:v>
                </c:pt>
                <c:pt idx="45">
                  <c:v>0.71521999999999997</c:v>
                </c:pt>
                <c:pt idx="46">
                  <c:v>0.54725000000000001</c:v>
                </c:pt>
                <c:pt idx="47">
                  <c:v>0.42936000000000002</c:v>
                </c:pt>
                <c:pt idx="48">
                  <c:v>0.34306999999999999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5B-4F10-A0E4-E8FAB17FB39B}"/>
            </c:ext>
          </c:extLst>
        </c:ser>
        <c:ser>
          <c:idx val="2"/>
          <c:order val="2"/>
          <c:tx>
            <c:strRef>
              <c:f>'joule loss cyl Al 2 s'!$E$1</c:f>
              <c:strCache>
                <c:ptCount val="1"/>
                <c:pt idx="0">
                  <c:v>rest of iron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'joule loss cyl Al 2 s'!$A$2:$A$50</c:f>
              <c:numCache>
                <c:formatCode>0.00E+00</c:formatCode>
                <c:ptCount val="49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s'!$E$2:$E$50</c:f>
              <c:numCache>
                <c:formatCode>0.00E+00</c:formatCode>
                <c:ptCount val="49"/>
                <c:pt idx="0">
                  <c:v>0</c:v>
                </c:pt>
                <c:pt idx="1">
                  <c:v>25141</c:v>
                </c:pt>
                <c:pt idx="2">
                  <c:v>65681</c:v>
                </c:pt>
                <c:pt idx="3">
                  <c:v>101620</c:v>
                </c:pt>
                <c:pt idx="4">
                  <c:v>128920</c:v>
                </c:pt>
                <c:pt idx="5">
                  <c:v>147950</c:v>
                </c:pt>
                <c:pt idx="6">
                  <c:v>160240</c:v>
                </c:pt>
                <c:pt idx="7">
                  <c:v>167370</c:v>
                </c:pt>
                <c:pt idx="8">
                  <c:v>170690</c:v>
                </c:pt>
                <c:pt idx="9">
                  <c:v>171300</c:v>
                </c:pt>
                <c:pt idx="10">
                  <c:v>170000</c:v>
                </c:pt>
                <c:pt idx="11">
                  <c:v>164400</c:v>
                </c:pt>
                <c:pt idx="12">
                  <c:v>149540</c:v>
                </c:pt>
                <c:pt idx="13">
                  <c:v>133740</c:v>
                </c:pt>
                <c:pt idx="14">
                  <c:v>120280</c:v>
                </c:pt>
                <c:pt idx="15">
                  <c:v>117870</c:v>
                </c:pt>
                <c:pt idx="16">
                  <c:v>115440</c:v>
                </c:pt>
                <c:pt idx="17">
                  <c:v>100170</c:v>
                </c:pt>
                <c:pt idx="18">
                  <c:v>86303</c:v>
                </c:pt>
                <c:pt idx="19">
                  <c:v>73782</c:v>
                </c:pt>
                <c:pt idx="20">
                  <c:v>63093</c:v>
                </c:pt>
                <c:pt idx="21">
                  <c:v>52862</c:v>
                </c:pt>
                <c:pt idx="22">
                  <c:v>44154</c:v>
                </c:pt>
                <c:pt idx="23">
                  <c:v>36791</c:v>
                </c:pt>
                <c:pt idx="24">
                  <c:v>30570</c:v>
                </c:pt>
                <c:pt idx="25">
                  <c:v>25745</c:v>
                </c:pt>
                <c:pt idx="26">
                  <c:v>21718</c:v>
                </c:pt>
                <c:pt idx="27">
                  <c:v>18298</c:v>
                </c:pt>
                <c:pt idx="28">
                  <c:v>15393</c:v>
                </c:pt>
                <c:pt idx="29">
                  <c:v>12864</c:v>
                </c:pt>
                <c:pt idx="30">
                  <c:v>10805</c:v>
                </c:pt>
                <c:pt idx="31">
                  <c:v>9066.7000000000007</c:v>
                </c:pt>
                <c:pt idx="32">
                  <c:v>7726.9</c:v>
                </c:pt>
                <c:pt idx="33">
                  <c:v>6487.9</c:v>
                </c:pt>
                <c:pt idx="34">
                  <c:v>4384</c:v>
                </c:pt>
                <c:pt idx="35">
                  <c:v>3174.4</c:v>
                </c:pt>
                <c:pt idx="36">
                  <c:v>2442.3000000000002</c:v>
                </c:pt>
                <c:pt idx="37">
                  <c:v>1551.1</c:v>
                </c:pt>
                <c:pt idx="38">
                  <c:v>893.73</c:v>
                </c:pt>
                <c:pt idx="39">
                  <c:v>503.54</c:v>
                </c:pt>
                <c:pt idx="40">
                  <c:v>289.82</c:v>
                </c:pt>
                <c:pt idx="41">
                  <c:v>168.21</c:v>
                </c:pt>
                <c:pt idx="42">
                  <c:v>104.91</c:v>
                </c:pt>
                <c:pt idx="43">
                  <c:v>68.182000000000002</c:v>
                </c:pt>
                <c:pt idx="44">
                  <c:v>45.62</c:v>
                </c:pt>
                <c:pt idx="45">
                  <c:v>31.57</c:v>
                </c:pt>
                <c:pt idx="46">
                  <c:v>22.760999999999999</c:v>
                </c:pt>
                <c:pt idx="47">
                  <c:v>17.053000000000001</c:v>
                </c:pt>
                <c:pt idx="48">
                  <c:v>13.221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85B-4F10-A0E4-E8FAB17FB39B}"/>
            </c:ext>
          </c:extLst>
        </c:ser>
        <c:ser>
          <c:idx val="3"/>
          <c:order val="3"/>
          <c:tx>
            <c:strRef>
              <c:f>'joule loss cyl Al 2 s'!$F$1</c:f>
              <c:strCache>
                <c:ptCount val="1"/>
                <c:pt idx="0">
                  <c:v>cylinder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'joule loss cyl Al 2 s'!$A$2:$A$50</c:f>
              <c:numCache>
                <c:formatCode>0.00E+00</c:formatCode>
                <c:ptCount val="49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s'!$F$2:$F$50</c:f>
              <c:numCache>
                <c:formatCode>0.00E+00</c:formatCode>
                <c:ptCount val="49"/>
                <c:pt idx="0">
                  <c:v>0</c:v>
                </c:pt>
                <c:pt idx="1">
                  <c:v>38.302999999999997</c:v>
                </c:pt>
                <c:pt idx="2">
                  <c:v>180.62</c:v>
                </c:pt>
                <c:pt idx="3">
                  <c:v>438.78</c:v>
                </c:pt>
                <c:pt idx="4">
                  <c:v>808.17</c:v>
                </c:pt>
                <c:pt idx="5">
                  <c:v>1276.9000000000001</c:v>
                </c:pt>
                <c:pt idx="6">
                  <c:v>1829.7</c:v>
                </c:pt>
                <c:pt idx="7">
                  <c:v>2450.9</c:v>
                </c:pt>
                <c:pt idx="8">
                  <c:v>3124.9</c:v>
                </c:pt>
                <c:pt idx="9">
                  <c:v>3837.6</c:v>
                </c:pt>
                <c:pt idx="10">
                  <c:v>4576.5</c:v>
                </c:pt>
                <c:pt idx="11">
                  <c:v>6076.3</c:v>
                </c:pt>
                <c:pt idx="12">
                  <c:v>8991.6</c:v>
                </c:pt>
                <c:pt idx="13">
                  <c:v>11606</c:v>
                </c:pt>
                <c:pt idx="14">
                  <c:v>13483</c:v>
                </c:pt>
                <c:pt idx="15">
                  <c:v>13259</c:v>
                </c:pt>
                <c:pt idx="16">
                  <c:v>11855</c:v>
                </c:pt>
                <c:pt idx="17">
                  <c:v>11253</c:v>
                </c:pt>
                <c:pt idx="18">
                  <c:v>10639</c:v>
                </c:pt>
                <c:pt idx="19">
                  <c:v>10144</c:v>
                </c:pt>
                <c:pt idx="20">
                  <c:v>9707.2000000000007</c:v>
                </c:pt>
                <c:pt idx="21">
                  <c:v>9370.1</c:v>
                </c:pt>
                <c:pt idx="22">
                  <c:v>9103.9</c:v>
                </c:pt>
                <c:pt idx="23">
                  <c:v>8882.7000000000007</c:v>
                </c:pt>
                <c:pt idx="24">
                  <c:v>8693.4</c:v>
                </c:pt>
                <c:pt idx="25">
                  <c:v>8526.9</c:v>
                </c:pt>
                <c:pt idx="26">
                  <c:v>8377.2999999999993</c:v>
                </c:pt>
                <c:pt idx="27">
                  <c:v>8240.6</c:v>
                </c:pt>
                <c:pt idx="28">
                  <c:v>8114.1</c:v>
                </c:pt>
                <c:pt idx="29">
                  <c:v>7995.8</c:v>
                </c:pt>
                <c:pt idx="30">
                  <c:v>7884.2</c:v>
                </c:pt>
                <c:pt idx="31">
                  <c:v>7778.4</c:v>
                </c:pt>
                <c:pt idx="32">
                  <c:v>7677.5</c:v>
                </c:pt>
                <c:pt idx="33">
                  <c:v>7580.9</c:v>
                </c:pt>
                <c:pt idx="34">
                  <c:v>7160.6</c:v>
                </c:pt>
                <c:pt idx="35">
                  <c:v>6796.7</c:v>
                </c:pt>
                <c:pt idx="36">
                  <c:v>6474.7</c:v>
                </c:pt>
                <c:pt idx="37">
                  <c:v>6184.6</c:v>
                </c:pt>
                <c:pt idx="38">
                  <c:v>5920.1</c:v>
                </c:pt>
                <c:pt idx="39">
                  <c:v>5676.5</c:v>
                </c:pt>
                <c:pt idx="40">
                  <c:v>5450.4</c:v>
                </c:pt>
                <c:pt idx="41">
                  <c:v>5239.3999999999996</c:v>
                </c:pt>
                <c:pt idx="42">
                  <c:v>5041.3999999999996</c:v>
                </c:pt>
                <c:pt idx="43">
                  <c:v>4854.8999999999996</c:v>
                </c:pt>
                <c:pt idx="44">
                  <c:v>4678.6000000000004</c:v>
                </c:pt>
                <c:pt idx="45">
                  <c:v>4511.3999999999996</c:v>
                </c:pt>
                <c:pt idx="46">
                  <c:v>4352.5</c:v>
                </c:pt>
                <c:pt idx="47">
                  <c:v>4201.1000000000004</c:v>
                </c:pt>
                <c:pt idx="48">
                  <c:v>4056.7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85B-4F10-A0E4-E8FAB17FB3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685184"/>
        <c:axId val="214691840"/>
      </c:scatterChart>
      <c:valAx>
        <c:axId val="214685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91840"/>
        <c:crosses val="autoZero"/>
        <c:crossBetween val="midCat"/>
      </c:valAx>
      <c:valAx>
        <c:axId val="214691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[kW]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85184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'joule loss cyl Al 2 s'!$C$1</c:f>
              <c:strCache>
                <c:ptCount val="1"/>
                <c:pt idx="0">
                  <c:v>SS plate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'joule loss cyl Al 2 s'!$A$2:$A$50</c:f>
              <c:numCache>
                <c:formatCode>0.00E+00</c:formatCode>
                <c:ptCount val="49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s'!$C$2:$C$50</c:f>
              <c:numCache>
                <c:formatCode>0.00E+00</c:formatCode>
                <c:ptCount val="49"/>
                <c:pt idx="0">
                  <c:v>0</c:v>
                </c:pt>
                <c:pt idx="1">
                  <c:v>23681</c:v>
                </c:pt>
                <c:pt idx="2">
                  <c:v>38153</c:v>
                </c:pt>
                <c:pt idx="3">
                  <c:v>44787</c:v>
                </c:pt>
                <c:pt idx="4">
                  <c:v>47754</c:v>
                </c:pt>
                <c:pt idx="5">
                  <c:v>48780</c:v>
                </c:pt>
                <c:pt idx="6">
                  <c:v>48686</c:v>
                </c:pt>
                <c:pt idx="7">
                  <c:v>47919</c:v>
                </c:pt>
                <c:pt idx="8">
                  <c:v>46747</c:v>
                </c:pt>
                <c:pt idx="9">
                  <c:v>45337</c:v>
                </c:pt>
                <c:pt idx="10">
                  <c:v>43800</c:v>
                </c:pt>
                <c:pt idx="11">
                  <c:v>41140</c:v>
                </c:pt>
                <c:pt idx="12">
                  <c:v>36181</c:v>
                </c:pt>
                <c:pt idx="13">
                  <c:v>31021</c:v>
                </c:pt>
                <c:pt idx="14">
                  <c:v>26868</c:v>
                </c:pt>
                <c:pt idx="15">
                  <c:v>25039</c:v>
                </c:pt>
                <c:pt idx="16">
                  <c:v>24174</c:v>
                </c:pt>
                <c:pt idx="17">
                  <c:v>20477</c:v>
                </c:pt>
                <c:pt idx="18">
                  <c:v>17706</c:v>
                </c:pt>
                <c:pt idx="19">
                  <c:v>14859</c:v>
                </c:pt>
                <c:pt idx="20">
                  <c:v>12693</c:v>
                </c:pt>
                <c:pt idx="21">
                  <c:v>10788</c:v>
                </c:pt>
                <c:pt idx="22">
                  <c:v>9020.4</c:v>
                </c:pt>
                <c:pt idx="23">
                  <c:v>7606.1</c:v>
                </c:pt>
                <c:pt idx="24">
                  <c:v>6218.3</c:v>
                </c:pt>
                <c:pt idx="25">
                  <c:v>5173</c:v>
                </c:pt>
                <c:pt idx="26">
                  <c:v>4326.7</c:v>
                </c:pt>
                <c:pt idx="27">
                  <c:v>3641.7</c:v>
                </c:pt>
                <c:pt idx="28">
                  <c:v>3119.6</c:v>
                </c:pt>
                <c:pt idx="29">
                  <c:v>2754.7</c:v>
                </c:pt>
                <c:pt idx="30">
                  <c:v>2431.3000000000002</c:v>
                </c:pt>
                <c:pt idx="31">
                  <c:v>2175.1999999999998</c:v>
                </c:pt>
                <c:pt idx="32">
                  <c:v>2010</c:v>
                </c:pt>
                <c:pt idx="33">
                  <c:v>1670.6</c:v>
                </c:pt>
                <c:pt idx="34">
                  <c:v>1145.7</c:v>
                </c:pt>
                <c:pt idx="35">
                  <c:v>659</c:v>
                </c:pt>
                <c:pt idx="36">
                  <c:v>393.65</c:v>
                </c:pt>
                <c:pt idx="37">
                  <c:v>172.76</c:v>
                </c:pt>
                <c:pt idx="38">
                  <c:v>72.204999999999998</c:v>
                </c:pt>
                <c:pt idx="39">
                  <c:v>29.329000000000001</c:v>
                </c:pt>
                <c:pt idx="40">
                  <c:v>11.760999999999999</c:v>
                </c:pt>
                <c:pt idx="41">
                  <c:v>4.7626999999999997</c:v>
                </c:pt>
                <c:pt idx="42">
                  <c:v>1.8812</c:v>
                </c:pt>
                <c:pt idx="43">
                  <c:v>0.77281999999999995</c:v>
                </c:pt>
                <c:pt idx="44">
                  <c:v>0.32607999999999998</c:v>
                </c:pt>
                <c:pt idx="45">
                  <c:v>0.14072999999999999</c:v>
                </c:pt>
                <c:pt idx="46">
                  <c:v>6.1460000000000001E-2</c:v>
                </c:pt>
                <c:pt idx="47">
                  <c:v>2.7695000000000001E-2</c:v>
                </c:pt>
                <c:pt idx="48">
                  <c:v>1.3063999999999999E-2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C10-4578-92A9-85C9AA771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0092672"/>
        <c:axId val="220111616"/>
      </c:scatterChart>
      <c:valAx>
        <c:axId val="2200926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111616"/>
        <c:crosses val="autoZero"/>
        <c:crossBetween val="midCat"/>
      </c:valAx>
      <c:valAx>
        <c:axId val="220111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[kW]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0092672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strRef>
              <c:f>'joule loss cyl Al 2 s'!$G$1</c:f>
              <c:strCache>
                <c:ptCount val="1"/>
                <c:pt idx="0">
                  <c:v>total power losses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'joule loss cyl Al 2 s'!$A$2:$A$51</c:f>
              <c:numCache>
                <c:formatCode>0.00E+00</c:formatCode>
                <c:ptCount val="50"/>
                <c:pt idx="0">
                  <c:v>1E-4</c:v>
                </c:pt>
                <c:pt idx="1">
                  <c:v>5.0000000000000001E-3</c:v>
                </c:pt>
                <c:pt idx="2">
                  <c:v>0.01</c:v>
                </c:pt>
                <c:pt idx="3">
                  <c:v>1.4999999999999999E-2</c:v>
                </c:pt>
                <c:pt idx="4">
                  <c:v>0.02</c:v>
                </c:pt>
                <c:pt idx="5">
                  <c:v>2.5000000000000001E-2</c:v>
                </c:pt>
                <c:pt idx="6">
                  <c:v>0.03</c:v>
                </c:pt>
                <c:pt idx="7">
                  <c:v>3.5000000000000003E-2</c:v>
                </c:pt>
                <c:pt idx="8">
                  <c:v>0.04</c:v>
                </c:pt>
                <c:pt idx="9">
                  <c:v>4.4999999999999998E-2</c:v>
                </c:pt>
                <c:pt idx="10">
                  <c:v>0.05</c:v>
                </c:pt>
                <c:pt idx="11">
                  <c:v>0.06</c:v>
                </c:pt>
                <c:pt idx="12">
                  <c:v>0.08</c:v>
                </c:pt>
                <c:pt idx="13" formatCode="General">
                  <c:v>0.1</c:v>
                </c:pt>
                <c:pt idx="14" formatCode="General">
                  <c:v>0.12</c:v>
                </c:pt>
                <c:pt idx="15" formatCode="General">
                  <c:v>0.14000000000000001</c:v>
                </c:pt>
                <c:pt idx="16" formatCode="General">
                  <c:v>0.16</c:v>
                </c:pt>
                <c:pt idx="17" formatCode="General">
                  <c:v>0.18</c:v>
                </c:pt>
                <c:pt idx="18" formatCode="General">
                  <c:v>0.2</c:v>
                </c:pt>
                <c:pt idx="19" formatCode="General">
                  <c:v>0.22</c:v>
                </c:pt>
                <c:pt idx="20" formatCode="General">
                  <c:v>0.24</c:v>
                </c:pt>
                <c:pt idx="21" formatCode="General">
                  <c:v>0.26</c:v>
                </c:pt>
                <c:pt idx="22" formatCode="General">
                  <c:v>0.28000000000000003</c:v>
                </c:pt>
                <c:pt idx="23" formatCode="General">
                  <c:v>0.3</c:v>
                </c:pt>
                <c:pt idx="24" formatCode="General">
                  <c:v>0.32</c:v>
                </c:pt>
                <c:pt idx="25" formatCode="General">
                  <c:v>0.34</c:v>
                </c:pt>
                <c:pt idx="26" formatCode="General">
                  <c:v>0.36</c:v>
                </c:pt>
                <c:pt idx="27" formatCode="General">
                  <c:v>0.38</c:v>
                </c:pt>
                <c:pt idx="28" formatCode="General">
                  <c:v>0.4</c:v>
                </c:pt>
                <c:pt idx="29" formatCode="General">
                  <c:v>0.42</c:v>
                </c:pt>
                <c:pt idx="30" formatCode="General">
                  <c:v>0.44</c:v>
                </c:pt>
                <c:pt idx="31" formatCode="General">
                  <c:v>0.46</c:v>
                </c:pt>
                <c:pt idx="32" formatCode="General">
                  <c:v>0.48</c:v>
                </c:pt>
                <c:pt idx="33" formatCode="General">
                  <c:v>0.5</c:v>
                </c:pt>
                <c:pt idx="34" formatCode="General">
                  <c:v>0.6</c:v>
                </c:pt>
                <c:pt idx="35" formatCode="General">
                  <c:v>0.7</c:v>
                </c:pt>
                <c:pt idx="36" formatCode="General">
                  <c:v>0.8</c:v>
                </c:pt>
                <c:pt idx="37" formatCode="General">
                  <c:v>0.9</c:v>
                </c:pt>
                <c:pt idx="38" formatCode="General">
                  <c:v>1</c:v>
                </c:pt>
                <c:pt idx="39" formatCode="General">
                  <c:v>1.1000000000000001</c:v>
                </c:pt>
                <c:pt idx="40" formatCode="General">
                  <c:v>1.2</c:v>
                </c:pt>
                <c:pt idx="41" formatCode="General">
                  <c:v>1.3</c:v>
                </c:pt>
                <c:pt idx="42" formatCode="General">
                  <c:v>1.4</c:v>
                </c:pt>
                <c:pt idx="43" formatCode="General">
                  <c:v>1.5</c:v>
                </c:pt>
                <c:pt idx="44" formatCode="General">
                  <c:v>1.6</c:v>
                </c:pt>
                <c:pt idx="45" formatCode="General">
                  <c:v>1.7</c:v>
                </c:pt>
                <c:pt idx="46" formatCode="General">
                  <c:v>1.8</c:v>
                </c:pt>
                <c:pt idx="47" formatCode="General">
                  <c:v>1.9</c:v>
                </c:pt>
                <c:pt idx="48" formatCode="General">
                  <c:v>2</c:v>
                </c:pt>
              </c:numCache>
            </c:numRef>
          </c:xVal>
          <c:yVal>
            <c:numRef>
              <c:f>'joule loss cyl Al 2 s'!$G$2:$G$51</c:f>
              <c:numCache>
                <c:formatCode>0.00E+00</c:formatCode>
                <c:ptCount val="50"/>
                <c:pt idx="0">
                  <c:v>0</c:v>
                </c:pt>
                <c:pt idx="1">
                  <c:v>53210.103000000003</c:v>
                </c:pt>
                <c:pt idx="2">
                  <c:v>112838.92</c:v>
                </c:pt>
                <c:pt idx="3">
                  <c:v>158182.78</c:v>
                </c:pt>
                <c:pt idx="4">
                  <c:v>190086.17</c:v>
                </c:pt>
                <c:pt idx="5">
                  <c:v>211175.9</c:v>
                </c:pt>
                <c:pt idx="6">
                  <c:v>224078.7</c:v>
                </c:pt>
                <c:pt idx="7">
                  <c:v>230969.9</c:v>
                </c:pt>
                <c:pt idx="8">
                  <c:v>233545.9</c:v>
                </c:pt>
                <c:pt idx="9">
                  <c:v>233119.6</c:v>
                </c:pt>
                <c:pt idx="10">
                  <c:v>230627.5</c:v>
                </c:pt>
                <c:pt idx="11">
                  <c:v>223143.3</c:v>
                </c:pt>
                <c:pt idx="12">
                  <c:v>204864.6</c:v>
                </c:pt>
                <c:pt idx="13">
                  <c:v>185065.8</c:v>
                </c:pt>
                <c:pt idx="14">
                  <c:v>168103.5</c:v>
                </c:pt>
                <c:pt idx="15">
                  <c:v>162905.79999999999</c:v>
                </c:pt>
                <c:pt idx="16">
                  <c:v>157729.60000000001</c:v>
                </c:pt>
                <c:pt idx="17">
                  <c:v>137234.29999999999</c:v>
                </c:pt>
                <c:pt idx="18">
                  <c:v>119199.9</c:v>
                </c:pt>
                <c:pt idx="19">
                  <c:v>102595.2</c:v>
                </c:pt>
                <c:pt idx="20">
                  <c:v>88708.2</c:v>
                </c:pt>
                <c:pt idx="21">
                  <c:v>75726.700000000012</c:v>
                </c:pt>
                <c:pt idx="22">
                  <c:v>64535</c:v>
                </c:pt>
                <c:pt idx="23">
                  <c:v>55170.5</c:v>
                </c:pt>
                <c:pt idx="24">
                  <c:v>47033.9</c:v>
                </c:pt>
                <c:pt idx="25">
                  <c:v>40732.800000000003</c:v>
                </c:pt>
                <c:pt idx="26">
                  <c:v>35496</c:v>
                </c:pt>
                <c:pt idx="27">
                  <c:v>31080.989999999998</c:v>
                </c:pt>
                <c:pt idx="28">
                  <c:v>27393.040000000001</c:v>
                </c:pt>
                <c:pt idx="29">
                  <c:v>24283.62</c:v>
                </c:pt>
                <c:pt idx="30">
                  <c:v>21706.07</c:v>
                </c:pt>
                <c:pt idx="31">
                  <c:v>19537.559999999998</c:v>
                </c:pt>
                <c:pt idx="32">
                  <c:v>17885.5</c:v>
                </c:pt>
                <c:pt idx="33">
                  <c:v>16133.189999999999</c:v>
                </c:pt>
                <c:pt idx="34">
                  <c:v>12965.630000000001</c:v>
                </c:pt>
                <c:pt idx="35">
                  <c:v>10865.07</c:v>
                </c:pt>
                <c:pt idx="36">
                  <c:v>9461.9599999999991</c:v>
                </c:pt>
                <c:pt idx="37">
                  <c:v>7987.9890000000005</c:v>
                </c:pt>
                <c:pt idx="38">
                  <c:v>6922.6230000000005</c:v>
                </c:pt>
                <c:pt idx="39">
                  <c:v>6226.0339999999997</c:v>
                </c:pt>
                <c:pt idx="40">
                  <c:v>5759.7605999999996</c:v>
                </c:pt>
                <c:pt idx="41">
                  <c:v>5416.1016</c:v>
                </c:pt>
                <c:pt idx="42">
                  <c:v>5150.2945999999993</c:v>
                </c:pt>
                <c:pt idx="43">
                  <c:v>4925.2195199999996</c:v>
                </c:pt>
                <c:pt idx="44">
                  <c:v>4725.5112600000002</c:v>
                </c:pt>
                <c:pt idx="45">
                  <c:v>4543.8259499999995</c:v>
                </c:pt>
                <c:pt idx="46">
                  <c:v>4375.8697099999999</c:v>
                </c:pt>
                <c:pt idx="47">
                  <c:v>4218.6100550000001</c:v>
                </c:pt>
                <c:pt idx="48">
                  <c:v>4070.2771339999999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10-4FCC-B426-C1A392F165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044416"/>
        <c:axId val="214631552"/>
      </c:scatterChart>
      <c:valAx>
        <c:axId val="1480444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4631552"/>
        <c:crosses val="autoZero"/>
        <c:crossBetween val="midCat"/>
      </c:valAx>
      <c:valAx>
        <c:axId val="21463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E"/>
                  <a:t>[kW]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044416"/>
        <c:crosses val="autoZero"/>
        <c:crossBetween val="midCat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166557305336843"/>
          <c:y val="0.36834463400408279"/>
          <c:w val="0.26833442694663168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150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9552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351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926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7860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15563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306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458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23689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01608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0562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7D488-BF22-4226-AA84-79375CC8DE8D}" type="datetimeFigureOut">
              <a:rPr lang="en-IE" smtClean="0"/>
              <a:t>04/06/2020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B24D1-C462-4232-A386-74A490C3A0D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55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Eddy currents analysis @ quench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</a:rPr>
              <a:t>rd</a:t>
            </a:r>
            <a:r>
              <a:rPr lang="en-US" dirty="0" smtClean="0">
                <a:solidFill>
                  <a:srgbClr val="FF0000"/>
                </a:solidFill>
              </a:rPr>
              <a:t> version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P. Testoni</a:t>
            </a:r>
          </a:p>
          <a:p>
            <a:r>
              <a:rPr lang="en-US" dirty="0" smtClean="0"/>
              <a:t>04 June 2020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5445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82949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eddy currents in the first 0.25 s</a:t>
            </a:r>
            <a:endParaRPr lang="en-IE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492017"/>
              </p:ext>
            </p:extLst>
          </p:nvPr>
        </p:nvGraphicFramePr>
        <p:xfrm>
          <a:off x="3792583" y="12358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187295"/>
              </p:ext>
            </p:extLst>
          </p:nvPr>
        </p:nvGraphicFramePr>
        <p:xfrm>
          <a:off x="3792583" y="39384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676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094" y="0"/>
            <a:ext cx="10515600" cy="1325563"/>
          </a:xfrm>
        </p:spPr>
        <p:txBody>
          <a:bodyPr/>
          <a:lstStyle/>
          <a:p>
            <a:r>
              <a:rPr lang="en-US" dirty="0" smtClean="0"/>
              <a:t>Eddy currents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354" y="1067772"/>
            <a:ext cx="5603421" cy="34329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422" y="2898528"/>
            <a:ext cx="5603421" cy="34329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03862" y="4722619"/>
            <a:ext cx="233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erminal"/>
              </a:rPr>
              <a:t>t=2s</a:t>
            </a:r>
            <a:endParaRPr lang="it-IT" dirty="0">
              <a:latin typeface="Termin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756468" y="6416436"/>
            <a:ext cx="233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erminal"/>
              </a:rPr>
              <a:t>t=0.2s</a:t>
            </a:r>
            <a:endParaRPr lang="it-IT" dirty="0">
              <a:latin typeface="Terminal"/>
            </a:endParaRPr>
          </a:p>
        </p:txBody>
      </p:sp>
    </p:spTree>
    <p:extLst>
      <p:ext uri="{BB962C8B-B14F-4D97-AF65-F5344CB8AC3E}">
        <p14:creationId xmlns:p14="http://schemas.microsoft.com/office/powerpoint/2010/main" val="356784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42747" y="110614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Lorentz forces for 1/8 of the magnet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913" y="1589931"/>
            <a:ext cx="8789537" cy="526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36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42747" y="110614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Lorentz forces for 1/8 of the magnet</a:t>
            </a:r>
            <a:endParaRPr lang="en-I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567" y="2054233"/>
            <a:ext cx="6361727" cy="381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4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42747" y="110614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power loss for 1/8 of the magnet</a:t>
            </a:r>
            <a:endParaRPr lang="en-IE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6822560"/>
              </p:ext>
            </p:extLst>
          </p:nvPr>
        </p:nvGraphicFramePr>
        <p:xfrm>
          <a:off x="482164" y="14507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069627"/>
              </p:ext>
            </p:extLst>
          </p:nvPr>
        </p:nvGraphicFramePr>
        <p:xfrm>
          <a:off x="505024" y="42472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2623097"/>
              </p:ext>
            </p:extLst>
          </p:nvPr>
        </p:nvGraphicFramePr>
        <p:xfrm>
          <a:off x="5937607" y="174031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ectangle 1"/>
          <p:cNvSpPr/>
          <p:nvPr/>
        </p:nvSpPr>
        <p:spPr>
          <a:xfrm>
            <a:off x="6486122" y="4483514"/>
            <a:ext cx="4787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E" dirty="0" smtClean="0"/>
              <a:t>Total Energy loss (for the entire magnet)= 460 kJ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650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346"/>
            <a:ext cx="9144000" cy="46259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Second analysis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338" y="1773238"/>
            <a:ext cx="9835662" cy="1655762"/>
          </a:xfrm>
        </p:spPr>
        <p:txBody>
          <a:bodyPr/>
          <a:lstStyle/>
          <a:p>
            <a:pPr algn="l"/>
            <a:r>
              <a:rPr lang="en-US" dirty="0" smtClean="0"/>
              <a:t>Current in the coil obtained closing the coil ends in a dump resistor R=0.136Ohm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2665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 the coil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486" y="1840168"/>
            <a:ext cx="6982978" cy="419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5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211716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eddy currents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182" y="1804999"/>
            <a:ext cx="6954215" cy="418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2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211716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eddy currents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123" y="845888"/>
            <a:ext cx="5010093" cy="60121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039" y="2148017"/>
            <a:ext cx="4584589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1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42747" y="110614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Lorentz forces for 1/8 of the magnet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246" y="1624190"/>
            <a:ext cx="8659680" cy="5233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08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346"/>
            <a:ext cx="9144000" cy="4625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Three analyses performed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338" y="1773238"/>
            <a:ext cx="9835662" cy="1655762"/>
          </a:xfrm>
        </p:spPr>
        <p:txBody>
          <a:bodyPr>
            <a:normAutofit fontScale="85000"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3D analysis: current </a:t>
            </a:r>
            <a:r>
              <a:rPr lang="en-US" dirty="0"/>
              <a:t>in the coils is varied with an exponential law and 0.2s time </a:t>
            </a:r>
            <a:r>
              <a:rPr lang="en-US" dirty="0" smtClean="0"/>
              <a:t>constant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/>
              <a:t>3D analysis: </a:t>
            </a:r>
            <a:r>
              <a:rPr lang="en-US" dirty="0" smtClean="0"/>
              <a:t>current in the coil obtained closing the coil ends in a dump resistor R=0.136 Ohm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2D analyses to assess the eddy currents in the cryostat (also by changing the thickness of the Al shell from 7 to 3 cm)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3012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loss</a:t>
            </a:r>
            <a:endParaRPr lang="en-I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624" y="1787948"/>
            <a:ext cx="6038751" cy="363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0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real evolution of the current in the coil during the quench is faster then the exponential trend with t=0.2 s</a:t>
            </a:r>
          </a:p>
          <a:p>
            <a:r>
              <a:rPr lang="en-US" dirty="0" smtClean="0"/>
              <a:t>This produces more eddy currents and highest forces in almost all components of the dipole.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5059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7325" y="504871"/>
            <a:ext cx="9144000" cy="46259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Third analysis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338" y="1773238"/>
            <a:ext cx="9835662" cy="1655762"/>
          </a:xfrm>
        </p:spPr>
        <p:txBody>
          <a:bodyPr/>
          <a:lstStyle/>
          <a:p>
            <a:pPr algn="l"/>
            <a:r>
              <a:rPr lang="en-US" dirty="0"/>
              <a:t>2D analyses to assess the eddy currents in the cryostat (also by changing the thickness of the Al shell)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4" t="6208" r="39538" b="10563"/>
          <a:stretch/>
        </p:blipFill>
        <p:spPr>
          <a:xfrm>
            <a:off x="832338" y="2706255"/>
            <a:ext cx="4210717" cy="38899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5" t="3373" r="38336" b="9975"/>
          <a:stretch/>
        </p:blipFill>
        <p:spPr>
          <a:xfrm>
            <a:off x="5460679" y="2665774"/>
            <a:ext cx="4189672" cy="400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9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211716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eddy currents</a:t>
            </a:r>
            <a:endParaRPr lang="en-I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120" y="1173691"/>
            <a:ext cx="7675529" cy="516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38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42747" y="1106142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Lorentz forces (</a:t>
            </a:r>
            <a:r>
              <a:rPr lang="en-US" dirty="0" err="1" smtClean="0"/>
              <a:t>p.u.l</a:t>
            </a:r>
            <a:r>
              <a:rPr lang="en-US" dirty="0" smtClean="0"/>
              <a:t>.) for 1/4 of the magnet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370" y="1608406"/>
            <a:ext cx="8077201" cy="52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67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7775" y="3267121"/>
            <a:ext cx="9144000" cy="4625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analyses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4555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346"/>
            <a:ext cx="9144000" cy="4625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Finite element model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168" y="2708470"/>
            <a:ext cx="6876199" cy="4241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922" b="2332"/>
          <a:stretch/>
        </p:blipFill>
        <p:spPr>
          <a:xfrm>
            <a:off x="-210367" y="957943"/>
            <a:ext cx="5593331" cy="41279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346678" y="957943"/>
            <a:ext cx="246452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dirty="0">
                <a:latin typeface="Terminal"/>
              </a:rPr>
              <a:t> </a:t>
            </a:r>
            <a:r>
              <a:rPr lang="en-IE" sz="1200" dirty="0">
                <a:latin typeface="Terminal"/>
              </a:rPr>
              <a:t>    </a:t>
            </a:r>
            <a:r>
              <a:rPr lang="it-IT" sz="1200" dirty="0">
                <a:latin typeface="Terminal"/>
              </a:rPr>
              <a:t>iron        RSVX</a:t>
            </a:r>
          </a:p>
          <a:p>
            <a:r>
              <a:rPr lang="it-IT" sz="1200" dirty="0">
                <a:latin typeface="Terminal"/>
              </a:rPr>
              <a:t>               0.5000000E-06</a:t>
            </a:r>
          </a:p>
          <a:p>
            <a:endParaRPr lang="it-IT" sz="1200" dirty="0">
              <a:latin typeface="Terminal"/>
            </a:endParaRPr>
          </a:p>
          <a:p>
            <a:r>
              <a:rPr lang="it-IT" sz="1200" dirty="0">
                <a:latin typeface="Terminal"/>
              </a:rPr>
              <a:t>      SS        RSVX</a:t>
            </a:r>
          </a:p>
          <a:p>
            <a:r>
              <a:rPr lang="it-IT" sz="1200" dirty="0">
                <a:latin typeface="Terminal"/>
              </a:rPr>
              <a:t>               0.4960000E-06</a:t>
            </a:r>
          </a:p>
          <a:p>
            <a:endParaRPr lang="it-IT" sz="1200" dirty="0">
              <a:latin typeface="Terminal"/>
            </a:endParaRPr>
          </a:p>
          <a:p>
            <a:r>
              <a:rPr lang="it-IT" sz="1200" dirty="0">
                <a:latin typeface="Terminal"/>
              </a:rPr>
              <a:t>      Al        RSVX</a:t>
            </a:r>
          </a:p>
          <a:p>
            <a:r>
              <a:rPr lang="it-IT" sz="1200" dirty="0">
                <a:latin typeface="Terminal"/>
              </a:rPr>
              <a:t>               0.5760000E-08</a:t>
            </a:r>
            <a:endParaRPr lang="it-IT" sz="1200" dirty="0">
              <a:latin typeface="Calibri" panose="020F0502020204030204" pitchFamily="34" charset="0"/>
            </a:endParaRPr>
          </a:p>
          <a:p>
            <a:endParaRPr lang="en-IE" sz="2800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35337" y="1509157"/>
            <a:ext cx="2334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erminal"/>
              </a:rPr>
              <a:t>Resistivity Ohm m</a:t>
            </a:r>
            <a:endParaRPr lang="it-IT" dirty="0">
              <a:latin typeface="Terminal"/>
            </a:endParaRPr>
          </a:p>
        </p:txBody>
      </p:sp>
    </p:spTree>
    <p:extLst>
      <p:ext uri="{BB962C8B-B14F-4D97-AF65-F5344CB8AC3E}">
        <p14:creationId xmlns:p14="http://schemas.microsoft.com/office/powerpoint/2010/main" val="8921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346"/>
            <a:ext cx="9144000" cy="4625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Formulation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0776"/>
            <a:ext cx="9988062" cy="3080116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ANSYS element SOLID236 is used. It is an edge element and it allows to appropriately manage eddy current analyses with non linear materials. Analysis 2 is performed with the “stranded coil” option.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7723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analysis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in the coils is varied with an exponential law and 0.2s time constant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0864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95346"/>
            <a:ext cx="9144000" cy="462597"/>
          </a:xfrm>
        </p:spPr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en-US" dirty="0" smtClean="0"/>
              <a:t>oading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1850" y="876255"/>
            <a:ext cx="11306031" cy="1655762"/>
          </a:xfrm>
        </p:spPr>
        <p:txBody>
          <a:bodyPr/>
          <a:lstStyle/>
          <a:p>
            <a:r>
              <a:rPr lang="en-US" dirty="0" smtClean="0"/>
              <a:t>Current in the coils is varied with an exponential law and 0.2s time constant</a:t>
            </a:r>
            <a:endParaRPr lang="en-IE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050898"/>
              </p:ext>
            </p:extLst>
          </p:nvPr>
        </p:nvGraphicFramePr>
        <p:xfrm>
          <a:off x="3033910" y="1796143"/>
          <a:ext cx="6561909" cy="40734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174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8" y="726790"/>
            <a:ext cx="6316743" cy="40141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79" y="1652769"/>
            <a:ext cx="7644157" cy="4857701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211716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Initial conditions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983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329300" y="211716"/>
            <a:ext cx="9144000" cy="63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Evolution of eddy currents in 2 s</a:t>
            </a:r>
            <a:endParaRPr lang="en-I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8905" y="1176036"/>
            <a:ext cx="4584589" cy="568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372</Words>
  <Application>Microsoft Office PowerPoint</Application>
  <PresentationFormat>Widescreen</PresentationFormat>
  <Paragraphs>63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Terminal</vt:lpstr>
      <vt:lpstr>Office Theme</vt:lpstr>
      <vt:lpstr>Eddy currents analysis @ quench 3rd version</vt:lpstr>
      <vt:lpstr>Three analyses performed</vt:lpstr>
      <vt:lpstr>3D analyses</vt:lpstr>
      <vt:lpstr>Finite element model</vt:lpstr>
      <vt:lpstr>Formulation</vt:lpstr>
      <vt:lpstr>First analysis</vt:lpstr>
      <vt:lpstr>Loading</vt:lpstr>
      <vt:lpstr>Initial conditions</vt:lpstr>
      <vt:lpstr>Evolution of eddy currents in 2 s</vt:lpstr>
      <vt:lpstr>Evolution of eddy currents in the first 0.25 s</vt:lpstr>
      <vt:lpstr>Eddy currents</vt:lpstr>
      <vt:lpstr>Evolution of Lorentz forces for 1/8 of the magnet</vt:lpstr>
      <vt:lpstr>Evolution of Lorentz forces for 1/8 of the magnet</vt:lpstr>
      <vt:lpstr>Evolution of power loss for 1/8 of the magnet</vt:lpstr>
      <vt:lpstr>Second analysis</vt:lpstr>
      <vt:lpstr>Current in the coil</vt:lpstr>
      <vt:lpstr>Evolution of eddy currents</vt:lpstr>
      <vt:lpstr>Evolution of eddy currents</vt:lpstr>
      <vt:lpstr>Evolution of Lorentz forces for 1/8 of the magnet</vt:lpstr>
      <vt:lpstr>Power loss</vt:lpstr>
      <vt:lpstr>Conclusions</vt:lpstr>
      <vt:lpstr>Third analysis</vt:lpstr>
      <vt:lpstr>Evolution of eddy currents</vt:lpstr>
      <vt:lpstr>Evolution of Lorentz forces (p.u.l.) for 1/4 of the magnet</vt:lpstr>
    </vt:vector>
  </TitlesOfParts>
  <Company>Fusion For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Eddy currents analysis @ quench</dc:title>
  <dc:creator>Testoni Pietro (F4E)</dc:creator>
  <cp:lastModifiedBy>Testoni Pietro (F4E)</cp:lastModifiedBy>
  <cp:revision>32</cp:revision>
  <dcterms:created xsi:type="dcterms:W3CDTF">2020-04-21T09:23:21Z</dcterms:created>
  <dcterms:modified xsi:type="dcterms:W3CDTF">2020-06-04T08:24:08Z</dcterms:modified>
</cp:coreProperties>
</file>