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</p:sldMasterIdLst>
  <p:notesMasterIdLst>
    <p:notesMasterId r:id="rId7"/>
  </p:notesMasterIdLst>
  <p:sldIdLst>
    <p:sldId id="270" r:id="rId2"/>
    <p:sldId id="284" r:id="rId3"/>
    <p:sldId id="286" r:id="rId4"/>
    <p:sldId id="269" r:id="rId5"/>
    <p:sldId id="28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erg Standfuss" initials="JST" lastIdx="1" clrIdx="0">
    <p:extLst>
      <p:ext uri="{19B8F6BF-5375-455C-9EA6-DF929625EA0E}">
        <p15:presenceInfo xmlns:p15="http://schemas.microsoft.com/office/powerpoint/2012/main" userId="Joerg Standfu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A99886-6431-4FA3-9BE4-FD0B5462EC61}" v="33" dt="2020-09-14T08:57:40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/>
    <p:restoredTop sz="97361"/>
  </p:normalViewPr>
  <p:slideViewPr>
    <p:cSldViewPr snapToGrid="0" snapToObjects="1">
      <p:cViewPr varScale="1">
        <p:scale>
          <a:sx n="106" d="100"/>
          <a:sy n="106" d="100"/>
        </p:scale>
        <p:origin x="12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zemyslaw Nogly" userId="57c629d7a1c67287" providerId="LiveId" clId="{10DC83B9-E08C-4FE0-8AD3-F5C72C990D01}"/>
    <pc:docChg chg="undo custSel addSld delSld modSld sldOrd modMainMaster">
      <pc:chgData name="Przemyslaw Nogly" userId="57c629d7a1c67287" providerId="LiveId" clId="{10DC83B9-E08C-4FE0-8AD3-F5C72C990D01}" dt="2020-09-02T12:10:37.822" v="606" actId="1076"/>
      <pc:docMkLst>
        <pc:docMk/>
      </pc:docMkLst>
      <pc:sldChg chg="addSp delSp modSp add mod">
        <pc:chgData name="Przemyslaw Nogly" userId="57c629d7a1c67287" providerId="LiveId" clId="{10DC83B9-E08C-4FE0-8AD3-F5C72C990D01}" dt="2020-09-02T11:21:06.629" v="232" actId="1076"/>
        <pc:sldMkLst>
          <pc:docMk/>
          <pc:sldMk cId="1628310606" sldId="257"/>
        </pc:sldMkLst>
        <pc:spChg chg="add mod">
          <ac:chgData name="Przemyslaw Nogly" userId="57c629d7a1c67287" providerId="LiveId" clId="{10DC83B9-E08C-4FE0-8AD3-F5C72C990D01}" dt="2020-09-02T11:17:00.374" v="164" actId="20577"/>
          <ac:spMkLst>
            <pc:docMk/>
            <pc:sldMk cId="1628310606" sldId="257"/>
            <ac:spMk id="2" creationId="{5FFD2B9A-D467-4137-ABE1-8A5E04B184E8}"/>
          </ac:spMkLst>
        </pc:spChg>
        <pc:spChg chg="add mod">
          <ac:chgData name="Przemyslaw Nogly" userId="57c629d7a1c67287" providerId="LiveId" clId="{10DC83B9-E08C-4FE0-8AD3-F5C72C990D01}" dt="2020-09-02T11:18:27.937" v="197" actId="1076"/>
          <ac:spMkLst>
            <pc:docMk/>
            <pc:sldMk cId="1628310606" sldId="257"/>
            <ac:spMk id="4" creationId="{239BF2BC-E5B5-4DF9-A2A9-B5ADE2B6F9B6}"/>
          </ac:spMkLst>
        </pc:spChg>
        <pc:spChg chg="add mod">
          <ac:chgData name="Przemyslaw Nogly" userId="57c629d7a1c67287" providerId="LiveId" clId="{10DC83B9-E08C-4FE0-8AD3-F5C72C990D01}" dt="2020-09-02T11:18:52.005" v="200" actId="1076"/>
          <ac:spMkLst>
            <pc:docMk/>
            <pc:sldMk cId="1628310606" sldId="257"/>
            <ac:spMk id="6" creationId="{EDB4C897-ACF5-4E7E-AFF9-E4C107FB955D}"/>
          </ac:spMkLst>
        </pc:spChg>
        <pc:spChg chg="del">
          <ac:chgData name="Przemyslaw Nogly" userId="57c629d7a1c67287" providerId="LiveId" clId="{10DC83B9-E08C-4FE0-8AD3-F5C72C990D01}" dt="2020-09-02T10:56:15.350" v="68" actId="478"/>
          <ac:spMkLst>
            <pc:docMk/>
            <pc:sldMk cId="1628310606" sldId="257"/>
            <ac:spMk id="7" creationId="{C97F8F0B-1F41-BC45-BF7A-D2B8E02E63D0}"/>
          </ac:spMkLst>
        </pc:spChg>
        <pc:spChg chg="del">
          <ac:chgData name="Przemyslaw Nogly" userId="57c629d7a1c67287" providerId="LiveId" clId="{10DC83B9-E08C-4FE0-8AD3-F5C72C990D01}" dt="2020-09-02T10:56:16.947" v="69" actId="478"/>
          <ac:spMkLst>
            <pc:docMk/>
            <pc:sldMk cId="1628310606" sldId="257"/>
            <ac:spMk id="9" creationId="{BAD21139-AB37-7548-85E3-7E72263AE538}"/>
          </ac:spMkLst>
        </pc:spChg>
        <pc:spChg chg="del">
          <ac:chgData name="Przemyslaw Nogly" userId="57c629d7a1c67287" providerId="LiveId" clId="{10DC83B9-E08C-4FE0-8AD3-F5C72C990D01}" dt="2020-09-02T10:56:25.135" v="71" actId="478"/>
          <ac:spMkLst>
            <pc:docMk/>
            <pc:sldMk cId="1628310606" sldId="257"/>
            <ac:spMk id="10" creationId="{F506C156-1F94-3B41-86BC-DBFDE5E5B25F}"/>
          </ac:spMkLst>
        </pc:spChg>
        <pc:spChg chg="add mod">
          <ac:chgData name="Przemyslaw Nogly" userId="57c629d7a1c67287" providerId="LiveId" clId="{10DC83B9-E08C-4FE0-8AD3-F5C72C990D01}" dt="2020-09-02T11:21:06.629" v="232" actId="1076"/>
          <ac:spMkLst>
            <pc:docMk/>
            <pc:sldMk cId="1628310606" sldId="257"/>
            <ac:spMk id="11" creationId="{23C5EB5F-1BE1-4DFF-9B10-E3F6A5F55276}"/>
          </ac:spMkLst>
        </pc:spChg>
        <pc:spChg chg="mod">
          <ac:chgData name="Przemyslaw Nogly" userId="57c629d7a1c67287" providerId="LiveId" clId="{10DC83B9-E08C-4FE0-8AD3-F5C72C990D01}" dt="2020-09-02T11:17:27.871" v="169" actId="1076"/>
          <ac:spMkLst>
            <pc:docMk/>
            <pc:sldMk cId="1628310606" sldId="257"/>
            <ac:spMk id="12" creationId="{063BB2AE-7A6E-0B47-B0B1-4CB0A606AF69}"/>
          </ac:spMkLst>
        </pc:spChg>
        <pc:spChg chg="add del mod">
          <ac:chgData name="Przemyslaw Nogly" userId="57c629d7a1c67287" providerId="LiveId" clId="{10DC83B9-E08C-4FE0-8AD3-F5C72C990D01}" dt="2020-09-02T11:17:23.467" v="168" actId="1076"/>
          <ac:spMkLst>
            <pc:docMk/>
            <pc:sldMk cId="1628310606" sldId="257"/>
            <ac:spMk id="13" creationId="{99FD2980-EABD-7E4E-9675-0A6B5EEFA7D7}"/>
          </ac:spMkLst>
        </pc:spChg>
        <pc:spChg chg="mod">
          <ac:chgData name="Przemyslaw Nogly" userId="57c629d7a1c67287" providerId="LiveId" clId="{10DC83B9-E08C-4FE0-8AD3-F5C72C990D01}" dt="2020-09-02T10:57:11.926" v="76" actId="1076"/>
          <ac:spMkLst>
            <pc:docMk/>
            <pc:sldMk cId="1628310606" sldId="257"/>
            <ac:spMk id="14" creationId="{EFB35423-9BC2-9A46-953B-E16DA7B3CFD2}"/>
          </ac:spMkLst>
        </pc:spChg>
        <pc:spChg chg="mod">
          <ac:chgData name="Przemyslaw Nogly" userId="57c629d7a1c67287" providerId="LiveId" clId="{10DC83B9-E08C-4FE0-8AD3-F5C72C990D01}" dt="2020-09-02T11:18:59.441" v="201" actId="1076"/>
          <ac:spMkLst>
            <pc:docMk/>
            <pc:sldMk cId="1628310606" sldId="257"/>
            <ac:spMk id="15" creationId="{60CB4C82-F2B2-B642-A411-4E9B17A460E4}"/>
          </ac:spMkLst>
        </pc:spChg>
        <pc:spChg chg="mod">
          <ac:chgData name="Przemyslaw Nogly" userId="57c629d7a1c67287" providerId="LiveId" clId="{10DC83B9-E08C-4FE0-8AD3-F5C72C990D01}" dt="2020-09-02T10:57:11.926" v="76" actId="1076"/>
          <ac:spMkLst>
            <pc:docMk/>
            <pc:sldMk cId="1628310606" sldId="257"/>
            <ac:spMk id="16" creationId="{87C6E039-2E4E-5944-BF7F-AA4B6DE43883}"/>
          </ac:spMkLst>
        </pc:spChg>
        <pc:spChg chg="del">
          <ac:chgData name="Przemyslaw Nogly" userId="57c629d7a1c67287" providerId="LiveId" clId="{10DC83B9-E08C-4FE0-8AD3-F5C72C990D01}" dt="2020-09-02T10:56:46.501" v="73" actId="478"/>
          <ac:spMkLst>
            <pc:docMk/>
            <pc:sldMk cId="1628310606" sldId="257"/>
            <ac:spMk id="17" creationId="{E364DD9E-0D05-1D49-93DC-5DBAA0CB1C52}"/>
          </ac:spMkLst>
        </pc:spChg>
        <pc:spChg chg="del">
          <ac:chgData name="Przemyslaw Nogly" userId="57c629d7a1c67287" providerId="LiveId" clId="{10DC83B9-E08C-4FE0-8AD3-F5C72C990D01}" dt="2020-09-02T10:56:27.545" v="72" actId="478"/>
          <ac:spMkLst>
            <pc:docMk/>
            <pc:sldMk cId="1628310606" sldId="257"/>
            <ac:spMk id="20" creationId="{17778207-FD50-0249-9138-360D5C021A8B}"/>
          </ac:spMkLst>
        </pc:spChg>
        <pc:graphicFrameChg chg="mod modGraphic">
          <ac:chgData name="Przemyslaw Nogly" userId="57c629d7a1c67287" providerId="LiveId" clId="{10DC83B9-E08C-4FE0-8AD3-F5C72C990D01}" dt="2020-09-02T11:19:56.032" v="205" actId="113"/>
          <ac:graphicFrameMkLst>
            <pc:docMk/>
            <pc:sldMk cId="1628310606" sldId="257"/>
            <ac:graphicFrameMk id="5" creationId="{671326B4-983E-1342-B79C-0F54759D7B94}"/>
          </ac:graphicFrameMkLst>
        </pc:graphicFrameChg>
        <pc:picChg chg="mod">
          <ac:chgData name="Przemyslaw Nogly" userId="57c629d7a1c67287" providerId="LiveId" clId="{10DC83B9-E08C-4FE0-8AD3-F5C72C990D01}" dt="2020-09-02T10:57:11.926" v="76" actId="1076"/>
          <ac:picMkLst>
            <pc:docMk/>
            <pc:sldMk cId="1628310606" sldId="257"/>
            <ac:picMk id="3" creationId="{3821FB6C-E102-D348-8160-450F6185CAF4}"/>
          </ac:picMkLst>
        </pc:picChg>
        <pc:picChg chg="mod">
          <ac:chgData name="Przemyslaw Nogly" userId="57c629d7a1c67287" providerId="LiveId" clId="{10DC83B9-E08C-4FE0-8AD3-F5C72C990D01}" dt="2020-09-02T11:17:23.467" v="168" actId="1076"/>
          <ac:picMkLst>
            <pc:docMk/>
            <pc:sldMk cId="1628310606" sldId="257"/>
            <ac:picMk id="8" creationId="{00000000-0008-0000-0000-000003000000}"/>
          </ac:picMkLst>
        </pc:picChg>
      </pc:sldChg>
      <pc:sldChg chg="del">
        <pc:chgData name="Przemyslaw Nogly" userId="57c629d7a1c67287" providerId="LiveId" clId="{10DC83B9-E08C-4FE0-8AD3-F5C72C990D01}" dt="2020-09-02T10:30:56.315" v="3" actId="47"/>
        <pc:sldMkLst>
          <pc:docMk/>
          <pc:sldMk cId="1679615840" sldId="268"/>
        </pc:sldMkLst>
      </pc:sldChg>
      <pc:sldChg chg="modSp mod ord">
        <pc:chgData name="Przemyslaw Nogly" userId="57c629d7a1c67287" providerId="LiveId" clId="{10DC83B9-E08C-4FE0-8AD3-F5C72C990D01}" dt="2020-09-02T11:56:18.006" v="603" actId="5793"/>
        <pc:sldMkLst>
          <pc:docMk/>
          <pc:sldMk cId="1048120755" sldId="269"/>
        </pc:sldMkLst>
        <pc:spChg chg="mod">
          <ac:chgData name="Przemyslaw Nogly" userId="57c629d7a1c67287" providerId="LiveId" clId="{10DC83B9-E08C-4FE0-8AD3-F5C72C990D01}" dt="2020-09-02T11:36:28.423" v="343" actId="20577"/>
          <ac:spMkLst>
            <pc:docMk/>
            <pc:sldMk cId="1048120755" sldId="269"/>
            <ac:spMk id="3" creationId="{00000000-0000-0000-0000-000000000000}"/>
          </ac:spMkLst>
        </pc:spChg>
        <pc:spChg chg="mod">
          <ac:chgData name="Przemyslaw Nogly" userId="57c629d7a1c67287" providerId="LiveId" clId="{10DC83B9-E08C-4FE0-8AD3-F5C72C990D01}" dt="2020-09-02T10:33:00.924" v="22" actId="20577"/>
          <ac:spMkLst>
            <pc:docMk/>
            <pc:sldMk cId="1048120755" sldId="269"/>
            <ac:spMk id="6" creationId="{B03EFCE5-3E86-9A41-96B2-5A7EF38B166D}"/>
          </ac:spMkLst>
        </pc:spChg>
        <pc:spChg chg="mod">
          <ac:chgData name="Przemyslaw Nogly" userId="57c629d7a1c67287" providerId="LiveId" clId="{10DC83B9-E08C-4FE0-8AD3-F5C72C990D01}" dt="2020-09-02T11:56:18.006" v="603" actId="5793"/>
          <ac:spMkLst>
            <pc:docMk/>
            <pc:sldMk cId="1048120755" sldId="269"/>
            <ac:spMk id="7" creationId="{BD83F12A-7051-0A4B-8F4E-E5171EFC5468}"/>
          </ac:spMkLst>
        </pc:spChg>
        <pc:spChg chg="mod">
          <ac:chgData name="Przemyslaw Nogly" userId="57c629d7a1c67287" providerId="LiveId" clId="{10DC83B9-E08C-4FE0-8AD3-F5C72C990D01}" dt="2020-09-02T11:12:53.814" v="85" actId="20577"/>
          <ac:spMkLst>
            <pc:docMk/>
            <pc:sldMk cId="1048120755" sldId="269"/>
            <ac:spMk id="9" creationId="{B03EFCE5-3E86-9A41-96B2-5A7EF38B166D}"/>
          </ac:spMkLst>
        </pc:spChg>
      </pc:sldChg>
      <pc:sldChg chg="modSp new add del mod modTransition">
        <pc:chgData name="Przemyslaw Nogly" userId="57c629d7a1c67287" providerId="LiveId" clId="{10DC83B9-E08C-4FE0-8AD3-F5C72C990D01}" dt="2020-09-02T11:37:14.872" v="344" actId="113"/>
        <pc:sldMkLst>
          <pc:docMk/>
          <pc:sldMk cId="1484909071" sldId="270"/>
        </pc:sldMkLst>
        <pc:spChg chg="mod">
          <ac:chgData name="Przemyslaw Nogly" userId="57c629d7a1c67287" providerId="LiveId" clId="{10DC83B9-E08C-4FE0-8AD3-F5C72C990D01}" dt="2020-09-02T11:37:14.872" v="344" actId="113"/>
          <ac:spMkLst>
            <pc:docMk/>
            <pc:sldMk cId="1484909071" sldId="270"/>
            <ac:spMk id="2" creationId="{638BE043-7990-462A-A793-C68421521CAE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1484909071" sldId="270"/>
            <ac:spMk id="3" creationId="{81BA5A70-BCF1-4CEE-85CD-C9CD61A72D65}"/>
          </ac:spMkLst>
        </pc:spChg>
      </pc:sldChg>
      <pc:sldChg chg="new del">
        <pc:chgData name="Przemyslaw Nogly" userId="57c629d7a1c67287" providerId="LiveId" clId="{10DC83B9-E08C-4FE0-8AD3-F5C72C990D01}" dt="2020-09-02T10:36:25.451" v="24" actId="680"/>
        <pc:sldMkLst>
          <pc:docMk/>
          <pc:sldMk cId="2792492266" sldId="270"/>
        </pc:sldMkLst>
      </pc:sldChg>
      <pc:sldChg chg="del">
        <pc:chgData name="Przemyslaw Nogly" userId="57c629d7a1c67287" providerId="LiveId" clId="{10DC83B9-E08C-4FE0-8AD3-F5C72C990D01}" dt="2020-09-02T10:30:56.315" v="3" actId="47"/>
        <pc:sldMkLst>
          <pc:docMk/>
          <pc:sldMk cId="3522790021" sldId="270"/>
        </pc:sldMkLst>
      </pc:sldChg>
      <pc:sldChg chg="modSp new del">
        <pc:chgData name="Przemyslaw Nogly" userId="57c629d7a1c67287" providerId="LiveId" clId="{10DC83B9-E08C-4FE0-8AD3-F5C72C990D01}" dt="2020-09-02T11:25:06.484" v="234" actId="47"/>
        <pc:sldMkLst>
          <pc:docMk/>
          <pc:sldMk cId="2356166354" sldId="271"/>
        </pc:sldMkLst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2356166354" sldId="271"/>
            <ac:spMk id="2" creationId="{B990F3C6-243F-4E36-806B-0622FC97CF8B}"/>
          </ac:spMkLst>
        </pc:spChg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2356166354" sldId="271"/>
            <ac:spMk id="3" creationId="{CF2A6680-4AE2-4988-8893-B3ED00E9D1DA}"/>
          </ac:spMkLst>
        </pc:spChg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2356166354" sldId="271"/>
            <ac:spMk id="4" creationId="{ABDC6D2F-8DB4-4E50-A288-5E116930804B}"/>
          </ac:spMkLst>
        </pc:spChg>
      </pc:sldChg>
      <pc:sldChg chg="modSp add del mod">
        <pc:chgData name="Przemyslaw Nogly" userId="57c629d7a1c67287" providerId="LiveId" clId="{10DC83B9-E08C-4FE0-8AD3-F5C72C990D01}" dt="2020-09-02T11:37:47.446" v="345" actId="47"/>
        <pc:sldMkLst>
          <pc:docMk/>
          <pc:sldMk cId="1678582011" sldId="272"/>
        </pc:sldMkLst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1678582011" sldId="272"/>
            <ac:spMk id="2" creationId="{00000000-0000-0000-0000-000000000000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1678582011" sldId="272"/>
            <ac:spMk id="4" creationId="{00000000-0000-0000-0000-000000000000}"/>
          </ac:spMkLst>
        </pc:spChg>
        <pc:spChg chg="mod">
          <ac:chgData name="Przemyslaw Nogly" userId="57c629d7a1c67287" providerId="LiveId" clId="{10DC83B9-E08C-4FE0-8AD3-F5C72C990D01}" dt="2020-09-02T10:50:10.997" v="62" actId="1076"/>
          <ac:spMkLst>
            <pc:docMk/>
            <pc:sldMk cId="1678582011" sldId="272"/>
            <ac:spMk id="23" creationId="{8A6ED415-D0ED-844F-94B9-9B864F0AA3C1}"/>
          </ac:spMkLst>
        </pc:spChg>
      </pc:sldChg>
      <pc:sldChg chg="modSp add del">
        <pc:chgData name="Przemyslaw Nogly" userId="57c629d7a1c67287" providerId="LiveId" clId="{10DC83B9-E08C-4FE0-8AD3-F5C72C990D01}" dt="2020-09-02T10:40:27.332" v="56" actId="47"/>
        <pc:sldMkLst>
          <pc:docMk/>
          <pc:sldMk cId="3907642355" sldId="272"/>
        </pc:sldMkLst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3907642355" sldId="272"/>
            <ac:spMk id="2" creationId="{4A519C81-C47F-9C48-8EC3-E9A5B9A7DEB7}"/>
          </ac:spMkLst>
        </pc:spChg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3907642355" sldId="272"/>
            <ac:spMk id="4" creationId="{F6F194DB-AE78-6245-AB55-1F069336191D}"/>
          </ac:spMkLst>
        </pc:spChg>
      </pc:sldChg>
      <pc:sldChg chg="delSp modSp add del mod">
        <pc:chgData name="Przemyslaw Nogly" userId="57c629d7a1c67287" providerId="LiveId" clId="{10DC83B9-E08C-4FE0-8AD3-F5C72C990D01}" dt="2020-09-02T10:40:29.527" v="57" actId="47"/>
        <pc:sldMkLst>
          <pc:docMk/>
          <pc:sldMk cId="833191071" sldId="273"/>
        </pc:sldMkLst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833191071" sldId="273"/>
            <ac:spMk id="2" creationId="{4A519C81-C47F-9C48-8EC3-E9A5B9A7DEB7}"/>
          </ac:spMkLst>
        </pc:spChg>
        <pc:spChg chg="del">
          <ac:chgData name="Przemyslaw Nogly" userId="57c629d7a1c67287" providerId="LiveId" clId="{10DC83B9-E08C-4FE0-8AD3-F5C72C990D01}" dt="2020-09-02T10:37:06.936" v="31" actId="478"/>
          <ac:spMkLst>
            <pc:docMk/>
            <pc:sldMk cId="833191071" sldId="273"/>
            <ac:spMk id="3" creationId="{CFA83062-2434-FA47-9A2C-42E96CEB73FD}"/>
          </ac:spMkLst>
        </pc:spChg>
        <pc:spChg chg="mod">
          <ac:chgData name="Przemyslaw Nogly" userId="57c629d7a1c67287" providerId="LiveId" clId="{10DC83B9-E08C-4FE0-8AD3-F5C72C990D01}" dt="2020-09-02T10:37:56.703" v="32"/>
          <ac:spMkLst>
            <pc:docMk/>
            <pc:sldMk cId="833191071" sldId="273"/>
            <ac:spMk id="4" creationId="{F6F194DB-AE78-6245-AB55-1F069336191D}"/>
          </ac:spMkLst>
        </pc:spChg>
        <pc:spChg chg="mod">
          <ac:chgData name="Przemyslaw Nogly" userId="57c629d7a1c67287" providerId="LiveId" clId="{10DC83B9-E08C-4FE0-8AD3-F5C72C990D01}" dt="2020-09-02T10:39:24.147" v="55" actId="20577"/>
          <ac:spMkLst>
            <pc:docMk/>
            <pc:sldMk cId="833191071" sldId="273"/>
            <ac:spMk id="54" creationId="{F12B7547-E7AC-9C44-AE05-4072DBF6F164}"/>
          </ac:spMkLst>
        </pc:spChg>
      </pc:sldChg>
      <pc:sldChg chg="new del">
        <pc:chgData name="Przemyslaw Nogly" userId="57c629d7a1c67287" providerId="LiveId" clId="{10DC83B9-E08C-4FE0-8AD3-F5C72C990D01}" dt="2020-09-02T11:24:29.759" v="233" actId="47"/>
        <pc:sldMkLst>
          <pc:docMk/>
          <pc:sldMk cId="2863019112" sldId="273"/>
        </pc:sldMkLst>
      </pc:sldChg>
      <pc:sldChg chg="addSp delSp modSp new mod ord">
        <pc:chgData name="Przemyslaw Nogly" userId="57c629d7a1c67287" providerId="LiveId" clId="{10DC83B9-E08C-4FE0-8AD3-F5C72C990D01}" dt="2020-09-02T11:48:04.599" v="449" actId="20577"/>
        <pc:sldMkLst>
          <pc:docMk/>
          <pc:sldMk cId="1627430192" sldId="274"/>
        </pc:sldMkLst>
        <pc:spChg chg="mod">
          <ac:chgData name="Przemyslaw Nogly" userId="57c629d7a1c67287" providerId="LiveId" clId="{10DC83B9-E08C-4FE0-8AD3-F5C72C990D01}" dt="2020-09-02T11:48:04.599" v="449" actId="20577"/>
          <ac:spMkLst>
            <pc:docMk/>
            <pc:sldMk cId="1627430192" sldId="274"/>
            <ac:spMk id="2" creationId="{E1ED1252-FFAF-4D33-8D35-2F3B42F0CE58}"/>
          </ac:spMkLst>
        </pc:spChg>
        <pc:spChg chg="del">
          <ac:chgData name="Przemyslaw Nogly" userId="57c629d7a1c67287" providerId="LiveId" clId="{10DC83B9-E08C-4FE0-8AD3-F5C72C990D01}" dt="2020-09-02T11:13:54.403" v="89"/>
          <ac:spMkLst>
            <pc:docMk/>
            <pc:sldMk cId="1627430192" sldId="274"/>
            <ac:spMk id="3" creationId="{282FDDC9-D090-4F0B-8836-4B89D7E743B6}"/>
          </ac:spMkLst>
        </pc:spChg>
        <pc:spChg chg="del">
          <ac:chgData name="Przemyslaw Nogly" userId="57c629d7a1c67287" providerId="LiveId" clId="{10DC83B9-E08C-4FE0-8AD3-F5C72C990D01}" dt="2020-09-02T11:13:49.199" v="87" actId="478"/>
          <ac:spMkLst>
            <pc:docMk/>
            <pc:sldMk cId="1627430192" sldId="274"/>
            <ac:spMk id="4" creationId="{CDDAE32B-65CE-4F83-9A2B-03DF6F3ACD6E}"/>
          </ac:spMkLst>
        </pc:spChg>
        <pc:spChg chg="del">
          <ac:chgData name="Przemyslaw Nogly" userId="57c629d7a1c67287" providerId="LiveId" clId="{10DC83B9-E08C-4FE0-8AD3-F5C72C990D01}" dt="2020-09-02T11:13:50.781" v="88" actId="478"/>
          <ac:spMkLst>
            <pc:docMk/>
            <pc:sldMk cId="1627430192" sldId="274"/>
            <ac:spMk id="5" creationId="{06C48EAF-0259-442B-9543-A3F11486564B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1627430192" sldId="274"/>
            <ac:spMk id="6" creationId="{F7579F8B-0A48-4233-8BBF-0B40325A0D8A}"/>
          </ac:spMkLst>
        </pc:spChg>
        <pc:picChg chg="add mod">
          <ac:chgData name="Przemyslaw Nogly" userId="57c629d7a1c67287" providerId="LiveId" clId="{10DC83B9-E08C-4FE0-8AD3-F5C72C990D01}" dt="2020-09-02T11:14:37.244" v="122" actId="1076"/>
          <ac:picMkLst>
            <pc:docMk/>
            <pc:sldMk cId="1627430192" sldId="274"/>
            <ac:picMk id="8" creationId="{6BC95A1E-3726-483E-AE69-30964369B59E}"/>
          </ac:picMkLst>
        </pc:picChg>
      </pc:sldChg>
      <pc:sldChg chg="modSp new del">
        <pc:chgData name="Przemyslaw Nogly" userId="57c629d7a1c67287" providerId="LiveId" clId="{10DC83B9-E08C-4FE0-8AD3-F5C72C990D01}" dt="2020-09-02T11:48:28.168" v="450" actId="47"/>
        <pc:sldMkLst>
          <pc:docMk/>
          <pc:sldMk cId="571578488" sldId="275"/>
        </pc:sldMkLst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571578488" sldId="275"/>
            <ac:spMk id="2" creationId="{F8D54CBF-A814-4769-8365-0C67B8668D0C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571578488" sldId="275"/>
            <ac:spMk id="3" creationId="{E34E5DA7-C420-4040-843D-295B2CF5CE41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571578488" sldId="275"/>
            <ac:spMk id="4" creationId="{310C65CA-9F9E-452B-BDE7-E4840CE1A03E}"/>
          </ac:spMkLst>
        </pc:spChg>
        <pc:spChg chg="mod">
          <ac:chgData name="Przemyslaw Nogly" userId="57c629d7a1c67287" providerId="LiveId" clId="{10DC83B9-E08C-4FE0-8AD3-F5C72C990D01}" dt="2020-09-02T11:28:43.089" v="257"/>
          <ac:spMkLst>
            <pc:docMk/>
            <pc:sldMk cId="571578488" sldId="275"/>
            <ac:spMk id="5" creationId="{C117E618-29BC-457D-94AE-E2DAC62C3D04}"/>
          </ac:spMkLst>
        </pc:spChg>
      </pc:sldChg>
      <pc:sldChg chg="addSp delSp modSp add del mod modAnim">
        <pc:chgData name="Przemyslaw Nogly" userId="57c629d7a1c67287" providerId="LiveId" clId="{10DC83B9-E08C-4FE0-8AD3-F5C72C990D01}" dt="2020-09-02T11:50:39.897" v="491" actId="404"/>
        <pc:sldMkLst>
          <pc:docMk/>
          <pc:sldMk cId="1962608732" sldId="284"/>
        </pc:sldMkLst>
        <pc:spChg chg="mod">
          <ac:chgData name="Przemyslaw Nogly" userId="57c629d7a1c67287" providerId="LiveId" clId="{10DC83B9-E08C-4FE0-8AD3-F5C72C990D01}" dt="2020-09-02T11:31:36.604" v="263" actId="20577"/>
          <ac:spMkLst>
            <pc:docMk/>
            <pc:sldMk cId="1962608732" sldId="284"/>
            <ac:spMk id="16" creationId="{FD99F468-CD5A-894E-BBFB-599A46E1B5B7}"/>
          </ac:spMkLst>
        </pc:spChg>
        <pc:spChg chg="del">
          <ac:chgData name="Przemyslaw Nogly" userId="57c629d7a1c67287" providerId="LiveId" clId="{10DC83B9-E08C-4FE0-8AD3-F5C72C990D01}" dt="2020-09-02T11:30:01.270" v="261" actId="478"/>
          <ac:spMkLst>
            <pc:docMk/>
            <pc:sldMk cId="1962608732" sldId="284"/>
            <ac:spMk id="17" creationId="{51FB32E0-4804-7449-A4BC-99A3BEDF6062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29" creationId="{2AB1626A-D96F-4D76-9D08-4DEB21156388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2" creationId="{3CB7EB12-0C5A-46DA-B787-25199BDFBC19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3" creationId="{A8CEDFFB-8D61-4857-945A-037524B8CEBF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5" creationId="{B64A284A-1FE7-4B87-87C9-EAA8A61EF4B4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6" creationId="{52EA43EF-E64D-453F-A297-E17FCFB51AF9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7" creationId="{4FC8C962-B0A5-4022-BBA8-6661C9D97512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38" creationId="{0A9D0C51-F16A-4F88-BCE9-2BB5A2719A12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57" creationId="{349C4AA3-0969-49D6-9D8A-EBEC1164EE77}"/>
          </ac:spMkLst>
        </pc:spChg>
        <pc:spChg chg="mod">
          <ac:chgData name="Przemyslaw Nogly" userId="57c629d7a1c67287" providerId="LiveId" clId="{10DC83B9-E08C-4FE0-8AD3-F5C72C990D01}" dt="2020-09-02T11:50:39.897" v="491" actId="404"/>
          <ac:spMkLst>
            <pc:docMk/>
            <pc:sldMk cId="1962608732" sldId="284"/>
            <ac:spMk id="58" creationId="{6B85FFD4-57C0-8844-AFC3-2347A93EB798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60" creationId="{74AD95DD-A7CB-4393-9B6D-9B6675C251D6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61" creationId="{59590CBD-FF97-4772-85BF-2E796B4F64A2}"/>
          </ac:spMkLst>
        </pc:spChg>
        <pc:spChg chg="mod">
          <ac:chgData name="Przemyslaw Nogly" userId="57c629d7a1c67287" providerId="LiveId" clId="{10DC83B9-E08C-4FE0-8AD3-F5C72C990D01}" dt="2020-09-02T11:49:38.149" v="451"/>
          <ac:spMkLst>
            <pc:docMk/>
            <pc:sldMk cId="1962608732" sldId="284"/>
            <ac:spMk id="72" creationId="{D4C4D746-799E-40F1-9AFF-0109BA10360E}"/>
          </ac:spMkLst>
        </pc:spChg>
        <pc:spChg chg="mod">
          <ac:chgData name="Przemyslaw Nogly" userId="57c629d7a1c67287" providerId="LiveId" clId="{10DC83B9-E08C-4FE0-8AD3-F5C72C990D01}" dt="2020-09-02T11:49:38.149" v="451"/>
          <ac:spMkLst>
            <pc:docMk/>
            <pc:sldMk cId="1962608732" sldId="284"/>
            <ac:spMk id="73" creationId="{933B03E7-9B3B-484C-92BB-9F52B780E96A}"/>
          </ac:spMkLst>
        </pc:spChg>
        <pc:spChg chg="mod">
          <ac:chgData name="Przemyslaw Nogly" userId="57c629d7a1c67287" providerId="LiveId" clId="{10DC83B9-E08C-4FE0-8AD3-F5C72C990D01}" dt="2020-09-02T11:49:38.149" v="451"/>
          <ac:spMkLst>
            <pc:docMk/>
            <pc:sldMk cId="1962608732" sldId="284"/>
            <ac:spMk id="74" creationId="{E05288F8-4A8E-4934-8023-D40E1F300406}"/>
          </ac:spMkLst>
        </pc:spChg>
        <pc:spChg chg="mod">
          <ac:chgData name="Przemyslaw Nogly" userId="57c629d7a1c67287" providerId="LiveId" clId="{10DC83B9-E08C-4FE0-8AD3-F5C72C990D01}" dt="2020-09-02T11:49:38.149" v="451"/>
          <ac:spMkLst>
            <pc:docMk/>
            <pc:sldMk cId="1962608732" sldId="284"/>
            <ac:spMk id="75" creationId="{27D8477C-B468-4428-B04D-D97B6E5FB788}"/>
          </ac:spMkLst>
        </pc:spChg>
        <pc:spChg chg="mod">
          <ac:chgData name="Przemyslaw Nogly" userId="57c629d7a1c67287" providerId="LiveId" clId="{10DC83B9-E08C-4FE0-8AD3-F5C72C990D01}" dt="2020-09-02T11:49:38.149" v="451"/>
          <ac:spMkLst>
            <pc:docMk/>
            <pc:sldMk cId="1962608732" sldId="284"/>
            <ac:spMk id="76" creationId="{9F4991B7-005E-4AB1-B65A-A6A132FCF608}"/>
          </ac:spMkLst>
        </pc:spChg>
        <pc:spChg chg="add del mod">
          <ac:chgData name="Przemyslaw Nogly" userId="57c629d7a1c67287" providerId="LiveId" clId="{10DC83B9-E08C-4FE0-8AD3-F5C72C990D01}" dt="2020-09-02T11:49:39.926" v="452"/>
          <ac:spMkLst>
            <pc:docMk/>
            <pc:sldMk cId="1962608732" sldId="284"/>
            <ac:spMk id="77" creationId="{F6A6A8B3-DA01-4A55-B309-67AB8E86306C}"/>
          </ac:spMkLst>
        </pc:spChg>
        <pc:grpChg chg="add del mod">
          <ac:chgData name="Przemyslaw Nogly" userId="57c629d7a1c67287" providerId="LiveId" clId="{10DC83B9-E08C-4FE0-8AD3-F5C72C990D01}" dt="2020-09-02T11:49:39.926" v="452"/>
          <ac:grpSpMkLst>
            <pc:docMk/>
            <pc:sldMk cId="1962608732" sldId="284"/>
            <ac:grpSpMk id="64" creationId="{B49F4A35-092B-4815-926A-A0BEB37BDF70}"/>
          </ac:grpSpMkLst>
        </pc:grpChg>
        <pc:grpChg chg="mod">
          <ac:chgData name="Przemyslaw Nogly" userId="57c629d7a1c67287" providerId="LiveId" clId="{10DC83B9-E08C-4FE0-8AD3-F5C72C990D01}" dt="2020-09-02T11:49:38.149" v="451"/>
          <ac:grpSpMkLst>
            <pc:docMk/>
            <pc:sldMk cId="1962608732" sldId="284"/>
            <ac:grpSpMk id="68" creationId="{F6BC85C7-2BBE-4B60-88AC-CAE07460FF21}"/>
          </ac:grpSpMkLst>
        </pc:grp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30" creationId="{E59716E8-1DEF-4C13-88BC-4EE44CBD715E}"/>
          </ac:picMkLst>
        </pc:pic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31" creationId="{C21B6EC8-713F-4689-ACC2-FDB85A0E0048}"/>
          </ac:picMkLst>
        </pc:pic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39" creationId="{066CD1F5-599B-49BD-9A73-59AA6F1F3A9E}"/>
          </ac:picMkLst>
        </pc:pic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41" creationId="{9A5496DA-107F-42A0-8F46-9F635A4958AC}"/>
          </ac:picMkLst>
        </pc:picChg>
        <pc:picChg chg="del">
          <ac:chgData name="Przemyslaw Nogly" userId="57c629d7a1c67287" providerId="LiveId" clId="{10DC83B9-E08C-4FE0-8AD3-F5C72C990D01}" dt="2020-09-02T11:29:31.050" v="258" actId="478"/>
          <ac:picMkLst>
            <pc:docMk/>
            <pc:sldMk cId="1962608732" sldId="284"/>
            <ac:picMk id="62" creationId="{D24A1232-7EDE-D540-958C-D4212AB5CBB0}"/>
          </ac:picMkLst>
        </pc:picChg>
        <pc:picChg chg="del">
          <ac:chgData name="Przemyslaw Nogly" userId="57c629d7a1c67287" providerId="LiveId" clId="{10DC83B9-E08C-4FE0-8AD3-F5C72C990D01}" dt="2020-09-02T11:29:34.173" v="260" actId="478"/>
          <ac:picMkLst>
            <pc:docMk/>
            <pc:sldMk cId="1962608732" sldId="284"/>
            <ac:picMk id="63" creationId="{529054D6-7C23-B747-9E7E-0BE83CCB5C82}"/>
          </ac:picMkLst>
        </pc:picChg>
        <pc:picChg chg="mod">
          <ac:chgData name="Przemyslaw Nogly" userId="57c629d7a1c67287" providerId="LiveId" clId="{10DC83B9-E08C-4FE0-8AD3-F5C72C990D01}" dt="2020-09-02T11:49:38.149" v="451"/>
          <ac:picMkLst>
            <pc:docMk/>
            <pc:sldMk cId="1962608732" sldId="284"/>
            <ac:picMk id="65" creationId="{503D266A-FBF5-4B23-B443-5E593564C328}"/>
          </ac:picMkLst>
        </pc:picChg>
        <pc:picChg chg="mod">
          <ac:chgData name="Przemyslaw Nogly" userId="57c629d7a1c67287" providerId="LiveId" clId="{10DC83B9-E08C-4FE0-8AD3-F5C72C990D01}" dt="2020-09-02T11:49:38.149" v="451"/>
          <ac:picMkLst>
            <pc:docMk/>
            <pc:sldMk cId="1962608732" sldId="284"/>
            <ac:picMk id="69" creationId="{A7C069D0-7F5D-47EA-A244-44D6A34183C7}"/>
          </ac:picMkLst>
        </pc:pic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78" creationId="{CCD21EBC-FB15-4663-B073-4D68CFE65C11}"/>
          </ac:picMkLst>
        </pc:picChg>
        <pc:picChg chg="add del mod">
          <ac:chgData name="Przemyslaw Nogly" userId="57c629d7a1c67287" providerId="LiveId" clId="{10DC83B9-E08C-4FE0-8AD3-F5C72C990D01}" dt="2020-09-02T11:49:39.926" v="452"/>
          <ac:picMkLst>
            <pc:docMk/>
            <pc:sldMk cId="1962608732" sldId="284"/>
            <ac:picMk id="79" creationId="{1428B898-E7D7-4929-B2AC-8B588761F272}"/>
          </ac:picMkLst>
        </pc:picChg>
        <pc:cxnChg chg="add del mod">
          <ac:chgData name="Przemyslaw Nogly" userId="57c629d7a1c67287" providerId="LiveId" clId="{10DC83B9-E08C-4FE0-8AD3-F5C72C990D01}" dt="2020-09-02T11:49:39.926" v="452"/>
          <ac:cxnSpMkLst>
            <pc:docMk/>
            <pc:sldMk cId="1962608732" sldId="284"/>
            <ac:cxnSpMk id="34" creationId="{399BB31E-A3E1-4D52-84CC-3D2484F46794}"/>
          </ac:cxnSpMkLst>
        </pc:cxnChg>
        <pc:cxnChg chg="add del mod">
          <ac:chgData name="Przemyslaw Nogly" userId="57c629d7a1c67287" providerId="LiveId" clId="{10DC83B9-E08C-4FE0-8AD3-F5C72C990D01}" dt="2020-09-02T11:49:39.926" v="452"/>
          <ac:cxnSpMkLst>
            <pc:docMk/>
            <pc:sldMk cId="1962608732" sldId="284"/>
            <ac:cxnSpMk id="45" creationId="{9609E848-8C40-4440-96AF-6A1EC6C9D0BF}"/>
          </ac:cxnSpMkLst>
        </pc:cxnChg>
        <pc:cxnChg chg="add del mod">
          <ac:chgData name="Przemyslaw Nogly" userId="57c629d7a1c67287" providerId="LiveId" clId="{10DC83B9-E08C-4FE0-8AD3-F5C72C990D01}" dt="2020-09-02T11:49:39.926" v="452"/>
          <ac:cxnSpMkLst>
            <pc:docMk/>
            <pc:sldMk cId="1962608732" sldId="284"/>
            <ac:cxnSpMk id="46" creationId="{2FF73855-7FD5-4366-9F6E-D5564B9113F0}"/>
          </ac:cxnSpMkLst>
        </pc:cxnChg>
        <pc:cxnChg chg="del">
          <ac:chgData name="Przemyslaw Nogly" userId="57c629d7a1c67287" providerId="LiveId" clId="{10DC83B9-E08C-4FE0-8AD3-F5C72C990D01}" dt="2020-09-02T11:29:32.431" v="259" actId="478"/>
          <ac:cxnSpMkLst>
            <pc:docMk/>
            <pc:sldMk cId="1962608732" sldId="284"/>
            <ac:cxnSpMk id="59" creationId="{EA4CDFD5-2AD3-E544-91C5-FA080F437233}"/>
          </ac:cxnSpMkLst>
        </pc:cxnChg>
      </pc:sldChg>
      <pc:sldChg chg="addSp delSp modSp new mod">
        <pc:chgData name="Przemyslaw Nogly" userId="57c629d7a1c67287" providerId="LiveId" clId="{10DC83B9-E08C-4FE0-8AD3-F5C72C990D01}" dt="2020-09-02T12:10:37.822" v="606" actId="1076"/>
        <pc:sldMkLst>
          <pc:docMk/>
          <pc:sldMk cId="1306142696" sldId="285"/>
        </pc:sldMkLst>
        <pc:spChg chg="mod">
          <ac:chgData name="Przemyslaw Nogly" userId="57c629d7a1c67287" providerId="LiveId" clId="{10DC83B9-E08C-4FE0-8AD3-F5C72C990D01}" dt="2020-09-02T12:10:33.977" v="605" actId="1076"/>
          <ac:spMkLst>
            <pc:docMk/>
            <pc:sldMk cId="1306142696" sldId="285"/>
            <ac:spMk id="2" creationId="{4D63BF8C-42E5-49DA-9189-95498AC21BA5}"/>
          </ac:spMkLst>
        </pc:spChg>
        <pc:spChg chg="del">
          <ac:chgData name="Przemyslaw Nogly" userId="57c629d7a1c67287" providerId="LiveId" clId="{10DC83B9-E08C-4FE0-8AD3-F5C72C990D01}" dt="2020-09-02T11:38:42.194" v="347"/>
          <ac:spMkLst>
            <pc:docMk/>
            <pc:sldMk cId="1306142696" sldId="285"/>
            <ac:spMk id="3" creationId="{253B2BC9-5448-4598-B9FB-D48D334F06DA}"/>
          </ac:spMkLst>
        </pc:spChg>
        <pc:spChg chg="del">
          <ac:chgData name="Przemyslaw Nogly" userId="57c629d7a1c67287" providerId="LiveId" clId="{10DC83B9-E08C-4FE0-8AD3-F5C72C990D01}" dt="2020-09-02T11:38:49.180" v="352" actId="478"/>
          <ac:spMkLst>
            <pc:docMk/>
            <pc:sldMk cId="1306142696" sldId="285"/>
            <ac:spMk id="4" creationId="{887C15D2-487D-40D0-ACD4-96E92ED0372B}"/>
          </ac:spMkLst>
        </pc:spChg>
        <pc:spChg chg="del">
          <ac:chgData name="Przemyslaw Nogly" userId="57c629d7a1c67287" providerId="LiveId" clId="{10DC83B9-E08C-4FE0-8AD3-F5C72C990D01}" dt="2020-09-02T11:38:51.169" v="353" actId="478"/>
          <ac:spMkLst>
            <pc:docMk/>
            <pc:sldMk cId="1306142696" sldId="285"/>
            <ac:spMk id="5" creationId="{1C0E656F-6FC5-4E35-92F2-AFC489069DF9}"/>
          </ac:spMkLst>
        </pc:spChg>
        <pc:spChg chg="del mod">
          <ac:chgData name="Przemyslaw Nogly" userId="57c629d7a1c67287" providerId="LiveId" clId="{10DC83B9-E08C-4FE0-8AD3-F5C72C990D01}" dt="2020-09-02T11:47:42.995" v="430" actId="478"/>
          <ac:spMkLst>
            <pc:docMk/>
            <pc:sldMk cId="1306142696" sldId="285"/>
            <ac:spMk id="6" creationId="{2343DCB3-DC83-4A14-B9F6-5A081DBBE5D2}"/>
          </ac:spMkLst>
        </pc:spChg>
        <pc:spChg chg="add del mod">
          <ac:chgData name="Przemyslaw Nogly" userId="57c629d7a1c67287" providerId="LiveId" clId="{10DC83B9-E08C-4FE0-8AD3-F5C72C990D01}" dt="2020-09-02T11:41:02.477" v="356" actId="478"/>
          <ac:spMkLst>
            <pc:docMk/>
            <pc:sldMk cId="1306142696" sldId="285"/>
            <ac:spMk id="10" creationId="{78919BA7-221B-4513-8456-34FC82067D5C}"/>
          </ac:spMkLst>
        </pc:spChg>
        <pc:spChg chg="add mod">
          <ac:chgData name="Przemyslaw Nogly" userId="57c629d7a1c67287" providerId="LiveId" clId="{10DC83B9-E08C-4FE0-8AD3-F5C72C990D01}" dt="2020-09-02T11:41:25.146" v="361" actId="14100"/>
          <ac:spMkLst>
            <pc:docMk/>
            <pc:sldMk cId="1306142696" sldId="285"/>
            <ac:spMk id="12" creationId="{A4243E75-1CB5-4061-B0D0-0468B2A7109B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22" creationId="{E5C01729-212A-419E-9595-EB0A9D376F4E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23" creationId="{F8BF2C99-A230-4501-9577-D45BADBF7FE1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24" creationId="{85FF6B44-D6E7-44B0-B38D-FCA1BC8968CC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27" creationId="{AD65638A-BE47-45C4-9814-EB77A3663A41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30" creationId="{94C8257A-0AD1-40DF-B31E-828AD4EE811D}"/>
          </ac:spMkLst>
        </pc:spChg>
        <pc:spChg chg="add mod">
          <ac:chgData name="Przemyslaw Nogly" userId="57c629d7a1c67287" providerId="LiveId" clId="{10DC83B9-E08C-4FE0-8AD3-F5C72C990D01}" dt="2020-09-02T11:46:50.710" v="382" actId="1076"/>
          <ac:spMkLst>
            <pc:docMk/>
            <pc:sldMk cId="1306142696" sldId="285"/>
            <ac:spMk id="31" creationId="{BAE7CAAC-FDB8-4E9C-A686-DC121EB30F68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33" creationId="{A2E65CA9-DD55-4BE4-B083-786DA9540543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34" creationId="{610D7FA7-67F1-46B8-93AD-912190EEE7E4}"/>
          </ac:spMkLst>
        </pc:spChg>
        <pc:spChg chg="add mod">
          <ac:chgData name="Przemyslaw Nogly" userId="57c629d7a1c67287" providerId="LiveId" clId="{10DC83B9-E08C-4FE0-8AD3-F5C72C990D01}" dt="2020-09-02T11:47:02.680" v="383" actId="1076"/>
          <ac:spMkLst>
            <pc:docMk/>
            <pc:sldMk cId="1306142696" sldId="285"/>
            <ac:spMk id="35" creationId="{2F46FCE5-3E9B-4B37-996C-600C146F39BD}"/>
          </ac:spMkLst>
        </pc:spChg>
        <pc:picChg chg="add mod">
          <ac:chgData name="Przemyslaw Nogly" userId="57c629d7a1c67287" providerId="LiveId" clId="{10DC83B9-E08C-4FE0-8AD3-F5C72C990D01}" dt="2020-09-02T11:46:50.710" v="382" actId="1076"/>
          <ac:picMkLst>
            <pc:docMk/>
            <pc:sldMk cId="1306142696" sldId="285"/>
            <ac:picMk id="8" creationId="{04D85859-15F8-40D2-847E-FF91C5B8BE45}"/>
          </ac:picMkLst>
        </pc:picChg>
        <pc:picChg chg="add del mod">
          <ac:chgData name="Przemyslaw Nogly" userId="57c629d7a1c67287" providerId="LiveId" clId="{10DC83B9-E08C-4FE0-8AD3-F5C72C990D01}" dt="2020-09-02T11:41:36.686" v="362" actId="478"/>
          <ac:picMkLst>
            <pc:docMk/>
            <pc:sldMk cId="1306142696" sldId="285"/>
            <ac:picMk id="9" creationId="{D0CD1DA6-438A-4428-A0CF-2EA5500CD0B3}"/>
          </ac:picMkLst>
        </pc:picChg>
        <pc:picChg chg="add del mod modCrop">
          <ac:chgData name="Przemyslaw Nogly" userId="57c629d7a1c67287" providerId="LiveId" clId="{10DC83B9-E08C-4FE0-8AD3-F5C72C990D01}" dt="2020-09-02T11:41:57.373" v="367" actId="478"/>
          <ac:picMkLst>
            <pc:docMk/>
            <pc:sldMk cId="1306142696" sldId="285"/>
            <ac:picMk id="17" creationId="{CA06668A-E7AE-4D81-8954-64F02097AFF0}"/>
          </ac:picMkLst>
        </pc:picChg>
        <pc:picChg chg="add mod">
          <ac:chgData name="Przemyslaw Nogly" userId="57c629d7a1c67287" providerId="LiveId" clId="{10DC83B9-E08C-4FE0-8AD3-F5C72C990D01}" dt="2020-09-02T11:47:02.680" v="383" actId="1076"/>
          <ac:picMkLst>
            <pc:docMk/>
            <pc:sldMk cId="1306142696" sldId="285"/>
            <ac:picMk id="18" creationId="{A5306E5C-2828-48AC-BF19-1A17B15B3F1F}"/>
          </ac:picMkLst>
        </pc:picChg>
        <pc:picChg chg="add mod">
          <ac:chgData name="Przemyslaw Nogly" userId="57c629d7a1c67287" providerId="LiveId" clId="{10DC83B9-E08C-4FE0-8AD3-F5C72C990D01}" dt="2020-09-02T11:47:02.680" v="383" actId="1076"/>
          <ac:picMkLst>
            <pc:docMk/>
            <pc:sldMk cId="1306142696" sldId="285"/>
            <ac:picMk id="19" creationId="{E631666D-795F-4411-9D0C-F1C35C89327E}"/>
          </ac:picMkLst>
        </pc:picChg>
        <pc:picChg chg="add mod">
          <ac:chgData name="Przemyslaw Nogly" userId="57c629d7a1c67287" providerId="LiveId" clId="{10DC83B9-E08C-4FE0-8AD3-F5C72C990D01}" dt="2020-09-02T11:47:02.680" v="383" actId="1076"/>
          <ac:picMkLst>
            <pc:docMk/>
            <pc:sldMk cId="1306142696" sldId="285"/>
            <ac:picMk id="20" creationId="{FB08F6D3-3B38-419A-A2FC-71067021207C}"/>
          </ac:picMkLst>
        </pc:picChg>
        <pc:picChg chg="add mod">
          <ac:chgData name="Przemyslaw Nogly" userId="57c629d7a1c67287" providerId="LiveId" clId="{10DC83B9-E08C-4FE0-8AD3-F5C72C990D01}" dt="2020-09-02T11:47:02.680" v="383" actId="1076"/>
          <ac:picMkLst>
            <pc:docMk/>
            <pc:sldMk cId="1306142696" sldId="285"/>
            <ac:picMk id="21" creationId="{685DC32A-46FC-45E3-9A9E-6B21928E3AE3}"/>
          </ac:picMkLst>
        </pc:picChg>
        <pc:picChg chg="add del mod">
          <ac:chgData name="Przemyslaw Nogly" userId="57c629d7a1c67287" providerId="LiveId" clId="{10DC83B9-E08C-4FE0-8AD3-F5C72C990D01}" dt="2020-09-02T11:46:08.065" v="375" actId="478"/>
          <ac:picMkLst>
            <pc:docMk/>
            <pc:sldMk cId="1306142696" sldId="285"/>
            <ac:picMk id="32" creationId="{624CF275-9039-4A6D-9066-BECE4EDE940A}"/>
          </ac:picMkLst>
        </pc:picChg>
        <pc:picChg chg="add mod">
          <ac:chgData name="Przemyslaw Nogly" userId="57c629d7a1c67287" providerId="LiveId" clId="{10DC83B9-E08C-4FE0-8AD3-F5C72C990D01}" dt="2020-09-02T12:10:37.822" v="606" actId="1076"/>
          <ac:picMkLst>
            <pc:docMk/>
            <pc:sldMk cId="1306142696" sldId="285"/>
            <ac:picMk id="37" creationId="{2811D24F-C16B-43A1-9D55-1F0F7968BAB2}"/>
          </ac:picMkLst>
        </pc:picChg>
        <pc:cxnChg chg="add del mod">
          <ac:chgData name="Przemyslaw Nogly" userId="57c629d7a1c67287" providerId="LiveId" clId="{10DC83B9-E08C-4FE0-8AD3-F5C72C990D01}" dt="2020-09-02T11:41:36.686" v="362" actId="478"/>
          <ac:cxnSpMkLst>
            <pc:docMk/>
            <pc:sldMk cId="1306142696" sldId="285"/>
            <ac:cxnSpMk id="11" creationId="{23F32358-5B6C-450D-9506-0BD1E62696EE}"/>
          </ac:cxnSpMkLst>
        </pc:cxnChg>
        <pc:cxnChg chg="add mod">
          <ac:chgData name="Przemyslaw Nogly" userId="57c629d7a1c67287" providerId="LiveId" clId="{10DC83B9-E08C-4FE0-8AD3-F5C72C990D01}" dt="2020-09-02T11:47:02.680" v="383" actId="1076"/>
          <ac:cxnSpMkLst>
            <pc:docMk/>
            <pc:sldMk cId="1306142696" sldId="285"/>
            <ac:cxnSpMk id="25" creationId="{49783AB6-5837-409E-A3D0-1FB4AF4C57A1}"/>
          </ac:cxnSpMkLst>
        </pc:cxnChg>
        <pc:cxnChg chg="add mod">
          <ac:chgData name="Przemyslaw Nogly" userId="57c629d7a1c67287" providerId="LiveId" clId="{10DC83B9-E08C-4FE0-8AD3-F5C72C990D01}" dt="2020-09-02T11:47:02.680" v="383" actId="1076"/>
          <ac:cxnSpMkLst>
            <pc:docMk/>
            <pc:sldMk cId="1306142696" sldId="285"/>
            <ac:cxnSpMk id="26" creationId="{B6287070-EA5C-4D65-A64E-1DF32426B62A}"/>
          </ac:cxnSpMkLst>
        </pc:cxnChg>
        <pc:cxnChg chg="add mod">
          <ac:chgData name="Przemyslaw Nogly" userId="57c629d7a1c67287" providerId="LiveId" clId="{10DC83B9-E08C-4FE0-8AD3-F5C72C990D01}" dt="2020-09-02T11:47:02.680" v="383" actId="1076"/>
          <ac:cxnSpMkLst>
            <pc:docMk/>
            <pc:sldMk cId="1306142696" sldId="285"/>
            <ac:cxnSpMk id="28" creationId="{49415761-B947-4BE4-A790-22E5DF2D301D}"/>
          </ac:cxnSpMkLst>
        </pc:cxnChg>
        <pc:cxnChg chg="add mod">
          <ac:chgData name="Przemyslaw Nogly" userId="57c629d7a1c67287" providerId="LiveId" clId="{10DC83B9-E08C-4FE0-8AD3-F5C72C990D01}" dt="2020-09-02T11:47:02.680" v="383" actId="1076"/>
          <ac:cxnSpMkLst>
            <pc:docMk/>
            <pc:sldMk cId="1306142696" sldId="285"/>
            <ac:cxnSpMk id="29" creationId="{3742A385-951A-41E7-A6B6-4A76C168C1BA}"/>
          </ac:cxnSpMkLst>
        </pc:cxnChg>
      </pc:sldChg>
      <pc:sldChg chg="addSp delSp modSp new mod modAnim">
        <pc:chgData name="Przemyslaw Nogly" userId="57c629d7a1c67287" providerId="LiveId" clId="{10DC83B9-E08C-4FE0-8AD3-F5C72C990D01}" dt="2020-09-02T11:50:48.526" v="494" actId="403"/>
        <pc:sldMkLst>
          <pc:docMk/>
          <pc:sldMk cId="433904561" sldId="286"/>
        </pc:sldMkLst>
        <pc:spChg chg="del">
          <ac:chgData name="Przemyslaw Nogly" userId="57c629d7a1c67287" providerId="LiveId" clId="{10DC83B9-E08C-4FE0-8AD3-F5C72C990D01}" dt="2020-09-02T11:50:04.564" v="458" actId="478"/>
          <ac:spMkLst>
            <pc:docMk/>
            <pc:sldMk cId="433904561" sldId="286"/>
            <ac:spMk id="2" creationId="{7D0F3A08-2CBD-4111-85C2-7EF4DD2E05AB}"/>
          </ac:spMkLst>
        </pc:spChg>
        <pc:spChg chg="del">
          <ac:chgData name="Przemyslaw Nogly" userId="57c629d7a1c67287" providerId="LiveId" clId="{10DC83B9-E08C-4FE0-8AD3-F5C72C990D01}" dt="2020-09-02T11:50:02.643" v="457" actId="478"/>
          <ac:spMkLst>
            <pc:docMk/>
            <pc:sldMk cId="433904561" sldId="286"/>
            <ac:spMk id="3" creationId="{65AF572E-EBD3-4441-B659-3B9C89A6FD7E}"/>
          </ac:spMkLst>
        </pc:spChg>
        <pc:spChg chg="del">
          <ac:chgData name="Przemyslaw Nogly" userId="57c629d7a1c67287" providerId="LiveId" clId="{10DC83B9-E08C-4FE0-8AD3-F5C72C990D01}" dt="2020-09-02T11:49:46.370" v="454" actId="478"/>
          <ac:spMkLst>
            <pc:docMk/>
            <pc:sldMk cId="433904561" sldId="286"/>
            <ac:spMk id="4" creationId="{A2F5120A-1E25-4A2A-9A4C-9C9E09D4BE3B}"/>
          </ac:spMkLst>
        </pc:spChg>
        <pc:spChg chg="del">
          <ac:chgData name="Przemyslaw Nogly" userId="57c629d7a1c67287" providerId="LiveId" clId="{10DC83B9-E08C-4FE0-8AD3-F5C72C990D01}" dt="2020-09-02T11:49:47.673" v="455" actId="478"/>
          <ac:spMkLst>
            <pc:docMk/>
            <pc:sldMk cId="433904561" sldId="286"/>
            <ac:spMk id="5" creationId="{B5CC79DE-D3E5-463E-B16E-424FE463916F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7" creationId="{15C80BAB-7E16-4DC2-84F7-500A8A7CFF6E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0" creationId="{E0698DE2-5C5D-41E3-8A2C-D6EAD545A5BC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1" creationId="{714AD124-12B0-4CFB-9C01-5062E9251081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3" creationId="{ED9E6721-38F2-449A-88F2-887850821B79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4" creationId="{AA3D844A-8FE4-4247-A046-FE1E0BC5FCBF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5" creationId="{34F58158-77B8-4F23-B1AC-346A281DDB1B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16" creationId="{5A40CC09-8A6A-45EC-A8AC-481B94295D11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21" creationId="{8F57AEEC-1A7D-4F30-B249-1F521A9B3F6F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22" creationId="{928A2B7C-DD3C-412E-B962-CC9EC0CA9D37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23" creationId="{3AF6C420-A84A-4B26-97D6-7F8835A61BE7}"/>
          </ac:spMkLst>
        </pc:spChg>
        <pc:spChg chg="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28" creationId="{95FBEDD9-FD03-4CCE-8C0C-61B856034F31}"/>
          </ac:spMkLst>
        </pc:spChg>
        <pc:spChg chg="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29" creationId="{DE87010F-2B5A-489D-8291-181EF13B50DD}"/>
          </ac:spMkLst>
        </pc:spChg>
        <pc:spChg chg="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30" creationId="{B8C29DC3-CBDC-41E1-81D9-81C589F458E1}"/>
          </ac:spMkLst>
        </pc:spChg>
        <pc:spChg chg="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31" creationId="{02DDA648-B831-4E93-86EA-4E02B58D77F0}"/>
          </ac:spMkLst>
        </pc:spChg>
        <pc:spChg chg="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32" creationId="{E8C213C2-CB19-452E-87D4-0B4FC6AF9468}"/>
          </ac:spMkLst>
        </pc:spChg>
        <pc:spChg chg="add mod">
          <ac:chgData name="Przemyslaw Nogly" userId="57c629d7a1c67287" providerId="LiveId" clId="{10DC83B9-E08C-4FE0-8AD3-F5C72C990D01}" dt="2020-09-02T11:49:49.845" v="456"/>
          <ac:spMkLst>
            <pc:docMk/>
            <pc:sldMk cId="433904561" sldId="286"/>
            <ac:spMk id="33" creationId="{7C8EEA6A-204E-4894-9799-7A0FA0BFC175}"/>
          </ac:spMkLst>
        </pc:spChg>
        <pc:spChg chg="add mod">
          <ac:chgData name="Przemyslaw Nogly" userId="57c629d7a1c67287" providerId="LiveId" clId="{10DC83B9-E08C-4FE0-8AD3-F5C72C990D01}" dt="2020-09-02T11:50:48.526" v="494" actId="403"/>
          <ac:spMkLst>
            <pc:docMk/>
            <pc:sldMk cId="433904561" sldId="286"/>
            <ac:spMk id="37" creationId="{9199612E-72DB-4346-9E07-93C318765314}"/>
          </ac:spMkLst>
        </pc:spChg>
        <pc:grpChg chg="add mod">
          <ac:chgData name="Przemyslaw Nogly" userId="57c629d7a1c67287" providerId="LiveId" clId="{10DC83B9-E08C-4FE0-8AD3-F5C72C990D01}" dt="2020-09-02T11:49:49.845" v="456"/>
          <ac:grpSpMkLst>
            <pc:docMk/>
            <pc:sldMk cId="433904561" sldId="286"/>
            <ac:grpSpMk id="24" creationId="{84D66FD3-5825-4906-9126-F820A0900CE3}"/>
          </ac:grpSpMkLst>
        </pc:grpChg>
        <pc:grpChg chg="mod">
          <ac:chgData name="Przemyslaw Nogly" userId="57c629d7a1c67287" providerId="LiveId" clId="{10DC83B9-E08C-4FE0-8AD3-F5C72C990D01}" dt="2020-09-02T11:49:49.845" v="456"/>
          <ac:grpSpMkLst>
            <pc:docMk/>
            <pc:sldMk cId="433904561" sldId="286"/>
            <ac:grpSpMk id="26" creationId="{1708818D-8C94-4C10-B31A-84827A95910F}"/>
          </ac:grpSpMkLst>
        </pc:grp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8" creationId="{B33A3673-9A79-4764-B22E-48A3F4DF00C0}"/>
          </ac:picMkLst>
        </pc:pic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9" creationId="{10CE5184-5A67-493D-90B1-41B75A593BEC}"/>
          </ac:picMkLst>
        </pc:pic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17" creationId="{02BD5096-472D-4B0E-B986-FB516042CA91}"/>
          </ac:picMkLst>
        </pc:pic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18" creationId="{B71A76D1-3371-46D6-B0ED-DA4786AC4092}"/>
          </ac:picMkLst>
        </pc:picChg>
        <pc:picChg chg="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25" creationId="{2CF6F961-736B-4ADD-B9E4-E11DBC5F1D3F}"/>
          </ac:picMkLst>
        </pc:picChg>
        <pc:picChg chg="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27" creationId="{C24795A1-C133-4F90-BA5B-D6C1C062C759}"/>
          </ac:picMkLst>
        </pc:pic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34" creationId="{083E4578-7FBB-45CD-BC3A-843A463C0B0F}"/>
          </ac:picMkLst>
        </pc:picChg>
        <pc:picChg chg="add mod">
          <ac:chgData name="Przemyslaw Nogly" userId="57c629d7a1c67287" providerId="LiveId" clId="{10DC83B9-E08C-4FE0-8AD3-F5C72C990D01}" dt="2020-09-02T11:49:49.845" v="456"/>
          <ac:picMkLst>
            <pc:docMk/>
            <pc:sldMk cId="433904561" sldId="286"/>
            <ac:picMk id="35" creationId="{7EEE67AD-9516-42F7-A7D7-287827D863E9}"/>
          </ac:picMkLst>
        </pc:picChg>
        <pc:cxnChg chg="add mod">
          <ac:chgData name="Przemyslaw Nogly" userId="57c629d7a1c67287" providerId="LiveId" clId="{10DC83B9-E08C-4FE0-8AD3-F5C72C990D01}" dt="2020-09-02T11:49:49.845" v="456"/>
          <ac:cxnSpMkLst>
            <pc:docMk/>
            <pc:sldMk cId="433904561" sldId="286"/>
            <ac:cxnSpMk id="12" creationId="{CB9E5B60-5706-4799-A86B-346F3135D01B}"/>
          </ac:cxnSpMkLst>
        </pc:cxnChg>
        <pc:cxnChg chg="add mod">
          <ac:chgData name="Przemyslaw Nogly" userId="57c629d7a1c67287" providerId="LiveId" clId="{10DC83B9-E08C-4FE0-8AD3-F5C72C990D01}" dt="2020-09-02T11:49:49.845" v="456"/>
          <ac:cxnSpMkLst>
            <pc:docMk/>
            <pc:sldMk cId="433904561" sldId="286"/>
            <ac:cxnSpMk id="19" creationId="{6DA69B54-CEF8-4B81-9A8A-BEF79E482E04}"/>
          </ac:cxnSpMkLst>
        </pc:cxnChg>
        <pc:cxnChg chg="add mod">
          <ac:chgData name="Przemyslaw Nogly" userId="57c629d7a1c67287" providerId="LiveId" clId="{10DC83B9-E08C-4FE0-8AD3-F5C72C990D01}" dt="2020-09-02T11:49:49.845" v="456"/>
          <ac:cxnSpMkLst>
            <pc:docMk/>
            <pc:sldMk cId="433904561" sldId="286"/>
            <ac:cxnSpMk id="20" creationId="{B91F5F16-665B-41A8-9F12-6F862A4272DB}"/>
          </ac:cxnSpMkLst>
        </pc:cxnChg>
      </pc:sldChg>
      <pc:sldChg chg="addSp delSp modSp new mod">
        <pc:chgData name="Przemyslaw Nogly" userId="57c629d7a1c67287" providerId="LiveId" clId="{10DC83B9-E08C-4FE0-8AD3-F5C72C990D01}" dt="2020-09-02T11:54:35.708" v="567" actId="1076"/>
        <pc:sldMkLst>
          <pc:docMk/>
          <pc:sldMk cId="3044897075" sldId="287"/>
        </pc:sldMkLst>
        <pc:spChg chg="mod">
          <ac:chgData name="Przemyslaw Nogly" userId="57c629d7a1c67287" providerId="LiveId" clId="{10DC83B9-E08C-4FE0-8AD3-F5C72C990D01}" dt="2020-09-02T11:54:27.175" v="566" actId="6549"/>
          <ac:spMkLst>
            <pc:docMk/>
            <pc:sldMk cId="3044897075" sldId="287"/>
            <ac:spMk id="2" creationId="{779A6FF9-31DE-47CF-92C0-13055EFC18AE}"/>
          </ac:spMkLst>
        </pc:spChg>
        <pc:spChg chg="del">
          <ac:chgData name="Przemyslaw Nogly" userId="57c629d7a1c67287" providerId="LiveId" clId="{10DC83B9-E08C-4FE0-8AD3-F5C72C990D01}" dt="2020-09-02T11:52:22.471" v="498"/>
          <ac:spMkLst>
            <pc:docMk/>
            <pc:sldMk cId="3044897075" sldId="287"/>
            <ac:spMk id="3" creationId="{49D4BFEA-2CF0-4A1D-9658-E725852C8A7C}"/>
          </ac:spMkLst>
        </pc:spChg>
        <pc:spChg chg="del">
          <ac:chgData name="Przemyslaw Nogly" userId="57c629d7a1c67287" providerId="LiveId" clId="{10DC83B9-E08C-4FE0-8AD3-F5C72C990D01}" dt="2020-09-02T11:52:19.428" v="496" actId="478"/>
          <ac:spMkLst>
            <pc:docMk/>
            <pc:sldMk cId="3044897075" sldId="287"/>
            <ac:spMk id="4" creationId="{CE2655F1-9C21-48E4-9178-1654398158D5}"/>
          </ac:spMkLst>
        </pc:spChg>
        <pc:spChg chg="del">
          <ac:chgData name="Przemyslaw Nogly" userId="57c629d7a1c67287" providerId="LiveId" clId="{10DC83B9-E08C-4FE0-8AD3-F5C72C990D01}" dt="2020-09-02T11:52:21.219" v="497" actId="478"/>
          <ac:spMkLst>
            <pc:docMk/>
            <pc:sldMk cId="3044897075" sldId="287"/>
            <ac:spMk id="5" creationId="{F93281D1-1856-4F81-B25E-AA8EAF975C11}"/>
          </ac:spMkLst>
        </pc:spChg>
        <pc:spChg chg="add mod">
          <ac:chgData name="Przemyslaw Nogly" userId="57c629d7a1c67287" providerId="LiveId" clId="{10DC83B9-E08C-4FE0-8AD3-F5C72C990D01}" dt="2020-09-02T11:54:35.708" v="567" actId="1076"/>
          <ac:spMkLst>
            <pc:docMk/>
            <pc:sldMk cId="3044897075" sldId="287"/>
            <ac:spMk id="10" creationId="{8CDE49F6-1BB9-4C5E-B6EA-8D0AC1E94D84}"/>
          </ac:spMkLst>
        </pc:spChg>
        <pc:picChg chg="add mod">
          <ac:chgData name="Przemyslaw Nogly" userId="57c629d7a1c67287" providerId="LiveId" clId="{10DC83B9-E08C-4FE0-8AD3-F5C72C990D01}" dt="2020-09-02T11:52:39.865" v="502" actId="1076"/>
          <ac:picMkLst>
            <pc:docMk/>
            <pc:sldMk cId="3044897075" sldId="287"/>
            <ac:picMk id="8" creationId="{F3B462CD-D8A4-4EE8-A30F-2F6748540BEC}"/>
          </ac:picMkLst>
        </pc:picChg>
      </pc:sldChg>
      <pc:sldMasterChg chg="delSldLayout modSldLayout">
        <pc:chgData name="Przemyslaw Nogly" userId="57c629d7a1c67287" providerId="LiveId" clId="{10DC83B9-E08C-4FE0-8AD3-F5C72C990D01}" dt="2020-09-02T11:48:28.168" v="450" actId="47"/>
        <pc:sldMasterMkLst>
          <pc:docMk/>
          <pc:sldMasterMk cId="563565863" sldId="2147483695"/>
        </pc:sldMasterMkLst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86"/>
          </pc:sldLayoutMkLst>
        </pc:sldLayoutChg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87"/>
          </pc:sldLayoutMkLst>
        </pc:sldLayoutChg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88"/>
          </pc:sldLayoutMkLst>
        </pc:sldLayoutChg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89"/>
          </pc:sldLayoutMkLst>
        </pc:sldLayoutChg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90"/>
          </pc:sldLayoutMkLst>
        </pc:sldLayoutChg>
        <pc:sldLayoutChg chg="modTransition">
          <pc:chgData name="Przemyslaw Nogly" userId="57c629d7a1c67287" providerId="LiveId" clId="{10DC83B9-E08C-4FE0-8AD3-F5C72C990D01}" dt="2020-09-02T10:37:56.703" v="32"/>
          <pc:sldLayoutMkLst>
            <pc:docMk/>
            <pc:sldMasterMk cId="563565863" sldId="2147483695"/>
            <pc:sldLayoutMk cId="0" sldId="2147483691"/>
          </pc:sldLayoutMkLst>
        </pc:sldLayoutChg>
        <pc:sldLayoutChg chg="del">
          <pc:chgData name="Przemyslaw Nogly" userId="57c629d7a1c67287" providerId="LiveId" clId="{10DC83B9-E08C-4FE0-8AD3-F5C72C990D01}" dt="2020-09-02T11:25:06.484" v="234" actId="47"/>
          <pc:sldLayoutMkLst>
            <pc:docMk/>
            <pc:sldMasterMk cId="563565863" sldId="2147483695"/>
            <pc:sldLayoutMk cId="845469725" sldId="2147483707"/>
          </pc:sldLayoutMkLst>
        </pc:sldLayoutChg>
        <pc:sldLayoutChg chg="del">
          <pc:chgData name="Przemyslaw Nogly" userId="57c629d7a1c67287" providerId="LiveId" clId="{10DC83B9-E08C-4FE0-8AD3-F5C72C990D01}" dt="2020-09-02T11:48:28.168" v="450" actId="47"/>
          <pc:sldLayoutMkLst>
            <pc:docMk/>
            <pc:sldMasterMk cId="563565863" sldId="2147483695"/>
            <pc:sldLayoutMk cId="1519971426" sldId="2147483708"/>
          </pc:sldLayoutMkLst>
        </pc:sldLayoutChg>
        <pc:sldLayoutChg chg="del">
          <pc:chgData name="Przemyslaw Nogly" userId="57c629d7a1c67287" providerId="LiveId" clId="{10DC83B9-E08C-4FE0-8AD3-F5C72C990D01}" dt="2020-09-02T10:40:29.527" v="57" actId="47"/>
          <pc:sldLayoutMkLst>
            <pc:docMk/>
            <pc:sldMasterMk cId="563565863" sldId="2147483695"/>
            <pc:sldLayoutMk cId="1734912113" sldId="2147483708"/>
          </pc:sldLayoutMkLst>
        </pc:sldLayoutChg>
      </pc:sldMasterChg>
    </pc:docChg>
  </pc:docChgLst>
  <pc:docChgLst>
    <pc:chgData name="Przemyslaw Nogly" userId="57c629d7a1c67287" providerId="LiveId" clId="{46308F3A-486B-4FB2-81A7-7D5DC87B5BE1}"/>
    <pc:docChg chg="undo custSel delSld modSld sldOrd">
      <pc:chgData name="Przemyslaw Nogly" userId="57c629d7a1c67287" providerId="LiveId" clId="{46308F3A-486B-4FB2-81A7-7D5DC87B5BE1}" dt="2020-09-14T08:22:40.732" v="326" actId="20577"/>
      <pc:docMkLst>
        <pc:docMk/>
      </pc:docMkLst>
      <pc:sldChg chg="del">
        <pc:chgData name="Przemyslaw Nogly" userId="57c629d7a1c67287" providerId="LiveId" clId="{46308F3A-486B-4FB2-81A7-7D5DC87B5BE1}" dt="2020-09-07T07:45:54.841" v="2" actId="47"/>
        <pc:sldMkLst>
          <pc:docMk/>
          <pc:sldMk cId="1628310606" sldId="257"/>
        </pc:sldMkLst>
      </pc:sldChg>
      <pc:sldChg chg="addSp delSp modSp mod ord">
        <pc:chgData name="Przemyslaw Nogly" userId="57c629d7a1c67287" providerId="LiveId" clId="{46308F3A-486B-4FB2-81A7-7D5DC87B5BE1}" dt="2020-09-14T08:22:40.732" v="326" actId="20577"/>
        <pc:sldMkLst>
          <pc:docMk/>
          <pc:sldMk cId="1048120755" sldId="269"/>
        </pc:sldMkLst>
        <pc:spChg chg="mod">
          <ac:chgData name="Przemyslaw Nogly" userId="57c629d7a1c67287" providerId="LiveId" clId="{46308F3A-486B-4FB2-81A7-7D5DC87B5BE1}" dt="2020-09-07T08:10:28.352" v="195" actId="20577"/>
          <ac:spMkLst>
            <pc:docMk/>
            <pc:sldMk cId="1048120755" sldId="269"/>
            <ac:spMk id="3" creationId="{00000000-0000-0000-0000-000000000000}"/>
          </ac:spMkLst>
        </pc:spChg>
        <pc:spChg chg="mod">
          <ac:chgData name="Przemyslaw Nogly" userId="57c629d7a1c67287" providerId="LiveId" clId="{46308F3A-486B-4FB2-81A7-7D5DC87B5BE1}" dt="2020-09-07T08:10:44.876" v="196" actId="20577"/>
          <ac:spMkLst>
            <pc:docMk/>
            <pc:sldMk cId="1048120755" sldId="269"/>
            <ac:spMk id="6" creationId="{B03EFCE5-3E86-9A41-96B2-5A7EF38B166D}"/>
          </ac:spMkLst>
        </pc:spChg>
        <pc:spChg chg="mod">
          <ac:chgData name="Przemyslaw Nogly" userId="57c629d7a1c67287" providerId="LiveId" clId="{46308F3A-486B-4FB2-81A7-7D5DC87B5BE1}" dt="2020-09-07T07:48:26.352" v="78" actId="20577"/>
          <ac:spMkLst>
            <pc:docMk/>
            <pc:sldMk cId="1048120755" sldId="269"/>
            <ac:spMk id="7" creationId="{BD83F12A-7051-0A4B-8F4E-E5171EFC5468}"/>
          </ac:spMkLst>
        </pc:spChg>
        <pc:spChg chg="mod">
          <ac:chgData name="Przemyslaw Nogly" userId="57c629d7a1c67287" providerId="LiveId" clId="{46308F3A-486B-4FB2-81A7-7D5DC87B5BE1}" dt="2020-09-14T08:22:40.732" v="326" actId="20577"/>
          <ac:spMkLst>
            <pc:docMk/>
            <pc:sldMk cId="1048120755" sldId="269"/>
            <ac:spMk id="9" creationId="{B03EFCE5-3E86-9A41-96B2-5A7EF38B166D}"/>
          </ac:spMkLst>
        </pc:spChg>
        <pc:picChg chg="add del mod">
          <ac:chgData name="Przemyslaw Nogly" userId="57c629d7a1c67287" providerId="LiveId" clId="{46308F3A-486B-4FB2-81A7-7D5DC87B5BE1}" dt="2020-09-07T08:05:56.361" v="143" actId="478"/>
          <ac:picMkLst>
            <pc:docMk/>
            <pc:sldMk cId="1048120755" sldId="269"/>
            <ac:picMk id="2" creationId="{169F52CD-B82E-473B-BA4D-6F23EFB042CC}"/>
          </ac:picMkLst>
        </pc:picChg>
        <pc:picChg chg="add mod">
          <ac:chgData name="Przemyslaw Nogly" userId="57c629d7a1c67287" providerId="LiveId" clId="{46308F3A-486B-4FB2-81A7-7D5DC87B5BE1}" dt="2020-09-07T08:06:03.957" v="146" actId="1076"/>
          <ac:picMkLst>
            <pc:docMk/>
            <pc:sldMk cId="1048120755" sldId="269"/>
            <ac:picMk id="5" creationId="{E051317E-6892-4CF6-89E4-CD995F454C51}"/>
          </ac:picMkLst>
        </pc:picChg>
      </pc:sldChg>
      <pc:sldChg chg="modSp mod">
        <pc:chgData name="Przemyslaw Nogly" userId="57c629d7a1c67287" providerId="LiveId" clId="{46308F3A-486B-4FB2-81A7-7D5DC87B5BE1}" dt="2020-09-07T07:55:13.098" v="122" actId="1076"/>
        <pc:sldMkLst>
          <pc:docMk/>
          <pc:sldMk cId="1484909071" sldId="270"/>
        </pc:sldMkLst>
        <pc:spChg chg="mod">
          <ac:chgData name="Przemyslaw Nogly" userId="57c629d7a1c67287" providerId="LiveId" clId="{46308F3A-486B-4FB2-81A7-7D5DC87B5BE1}" dt="2020-09-07T07:55:13.098" v="122" actId="1076"/>
          <ac:spMkLst>
            <pc:docMk/>
            <pc:sldMk cId="1484909071" sldId="270"/>
            <ac:spMk id="3" creationId="{81BA5A70-BCF1-4CEE-85CD-C9CD61A72D65}"/>
          </ac:spMkLst>
        </pc:spChg>
      </pc:sldChg>
      <pc:sldChg chg="del">
        <pc:chgData name="Przemyslaw Nogly" userId="57c629d7a1c67287" providerId="LiveId" clId="{46308F3A-486B-4FB2-81A7-7D5DC87B5BE1}" dt="2020-09-07T07:45:54.841" v="2" actId="47"/>
        <pc:sldMkLst>
          <pc:docMk/>
          <pc:sldMk cId="1627430192" sldId="274"/>
        </pc:sldMkLst>
      </pc:sldChg>
      <pc:sldChg chg="addSp delSp modSp mod delAnim modAnim">
        <pc:chgData name="Przemyslaw Nogly" userId="57c629d7a1c67287" providerId="LiveId" clId="{46308F3A-486B-4FB2-81A7-7D5DC87B5BE1}" dt="2020-09-07T08:37:08.731" v="325" actId="1076"/>
        <pc:sldMkLst>
          <pc:docMk/>
          <pc:sldMk cId="1962608732" sldId="284"/>
        </pc:sldMkLst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14" creationId="{12BC235D-00FD-8B4B-A934-B0A43D659902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15" creationId="{3B8F3F72-279F-D94F-8321-6C9087A3CD03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16" creationId="{FD99F468-CD5A-894E-BBFB-599A46E1B5B7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0" creationId="{EC98FB20-1DDA-3D48-8ACC-62A386A159AF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2" creationId="{CC40CF08-CDA7-D24F-952E-46E5BC1A43F4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3" creationId="{4D0BCDCB-B5F1-654A-9271-96C23B3C0A7E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4" creationId="{8B317CA6-97E1-0748-B203-053FB9010315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7" creationId="{BC85E762-4400-C946-8CDD-C391840B2053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8" creationId="{F535F597-7FBC-D147-8F04-B73774923717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49" creationId="{CCD38911-AB94-4140-8605-DFE164798840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0" creationId="{6460896B-4DF0-604C-88C0-11E363BCC57F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1" creationId="{154E2739-DE34-C64F-A994-5CCE4AFF4C7C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2" creationId="{C405ADB4-47D1-3044-99AD-FE0A0F3190DA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3" creationId="{6B1BCAD4-B8D2-E845-9F8C-0AB85E15BC2D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5" creationId="{A96F87AF-3184-9541-9B76-24B8E1DF311F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56" creationId="{2148E0FC-3753-C74E-A2F8-15A123456299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66" creationId="{1EB5EB9E-D133-BE4B-BBE3-FD09A9991CA6}"/>
          </ac:spMkLst>
        </pc:spChg>
        <pc:spChg chg="mod">
          <ac:chgData name="Przemyslaw Nogly" userId="57c629d7a1c67287" providerId="LiveId" clId="{46308F3A-486B-4FB2-81A7-7D5DC87B5BE1}" dt="2020-09-07T08:17:04.257" v="271" actId="1038"/>
          <ac:spMkLst>
            <pc:docMk/>
            <pc:sldMk cId="1962608732" sldId="284"/>
            <ac:spMk id="67" creationId="{DAF2628E-49F9-1B49-82B7-CA781CA63F3A}"/>
          </ac:spMkLst>
        </pc:spChg>
        <pc:spChg chg="del">
          <ac:chgData name="Przemyslaw Nogly" userId="57c629d7a1c67287" providerId="LiveId" clId="{46308F3A-486B-4FB2-81A7-7D5DC87B5BE1}" dt="2020-09-07T08:16:48.142" v="198" actId="478"/>
          <ac:spMkLst>
            <pc:docMk/>
            <pc:sldMk cId="1962608732" sldId="284"/>
            <ac:spMk id="71" creationId="{4FE7ACA7-DC1C-0A4C-BD24-27AC37D2A3EF}"/>
          </ac:spMkLst>
        </pc:spChg>
        <pc:picChg chg="mod">
          <ac:chgData name="Przemyslaw Nogly" userId="57c629d7a1c67287" providerId="LiveId" clId="{46308F3A-486B-4FB2-81A7-7D5DC87B5BE1}" dt="2020-09-07T08:17:04.257" v="271" actId="1038"/>
          <ac:picMkLst>
            <pc:docMk/>
            <pc:sldMk cId="1962608732" sldId="284"/>
            <ac:picMk id="9" creationId="{B287DB2A-D63B-0944-B60D-CEB7E1C3E96D}"/>
          </ac:picMkLst>
        </pc:picChg>
        <pc:picChg chg="add mod">
          <ac:chgData name="Przemyslaw Nogly" userId="57c629d7a1c67287" providerId="LiveId" clId="{46308F3A-486B-4FB2-81A7-7D5DC87B5BE1}" dt="2020-09-07T08:37:08.731" v="325" actId="1076"/>
          <ac:picMkLst>
            <pc:docMk/>
            <pc:sldMk cId="1962608732" sldId="284"/>
            <ac:picMk id="23" creationId="{890BE36A-A62B-4EF2-AA49-F34242459555}"/>
          </ac:picMkLst>
        </pc:picChg>
        <pc:picChg chg="del">
          <ac:chgData name="Przemyslaw Nogly" userId="57c629d7a1c67287" providerId="LiveId" clId="{46308F3A-486B-4FB2-81A7-7D5DC87B5BE1}" dt="2020-09-07T08:16:44.580" v="197" actId="478"/>
          <ac:picMkLst>
            <pc:docMk/>
            <pc:sldMk cId="1962608732" sldId="284"/>
            <ac:picMk id="70" creationId="{E5D15982-8398-BA4C-A967-DF4A90CC0CB3}"/>
          </ac:picMkLst>
        </pc:picChg>
        <pc:cxnChg chg="mod">
          <ac:chgData name="Przemyslaw Nogly" userId="57c629d7a1c67287" providerId="LiveId" clId="{46308F3A-486B-4FB2-81A7-7D5DC87B5BE1}" dt="2020-09-07T08:17:04.257" v="271" actId="1038"/>
          <ac:cxnSpMkLst>
            <pc:docMk/>
            <pc:sldMk cId="1962608732" sldId="284"/>
            <ac:cxnSpMk id="54" creationId="{50BB0330-707B-5F48-B62F-F5675D0C9211}"/>
          </ac:cxnSpMkLst>
        </pc:cxnChg>
      </pc:sldChg>
      <pc:sldChg chg="del">
        <pc:chgData name="Przemyslaw Nogly" userId="57c629d7a1c67287" providerId="LiveId" clId="{46308F3A-486B-4FB2-81A7-7D5DC87B5BE1}" dt="2020-09-07T07:45:54.841" v="2" actId="47"/>
        <pc:sldMkLst>
          <pc:docMk/>
          <pc:sldMk cId="1306142696" sldId="285"/>
        </pc:sldMkLst>
      </pc:sldChg>
      <pc:sldChg chg="addSp modSp mod modAnim">
        <pc:chgData name="Przemyslaw Nogly" userId="57c629d7a1c67287" providerId="LiveId" clId="{46308F3A-486B-4FB2-81A7-7D5DC87B5BE1}" dt="2020-09-07T08:33:58.930" v="320" actId="20577"/>
        <pc:sldMkLst>
          <pc:docMk/>
          <pc:sldMk cId="433904561" sldId="286"/>
        </pc:sldMkLst>
        <pc:spChg chg="add mod">
          <ac:chgData name="Przemyslaw Nogly" userId="57c629d7a1c67287" providerId="LiveId" clId="{46308F3A-486B-4FB2-81A7-7D5DC87B5BE1}" dt="2020-09-07T08:33:58.930" v="320" actId="20577"/>
          <ac:spMkLst>
            <pc:docMk/>
            <pc:sldMk cId="433904561" sldId="286"/>
            <ac:spMk id="2" creationId="{2A0B3DBD-128B-4FF0-A1F4-08B24C3C93A1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7" creationId="{15C80BAB-7E16-4DC2-84F7-500A8A7CFF6E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0" creationId="{E0698DE2-5C5D-41E3-8A2C-D6EAD545A5BC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1" creationId="{714AD124-12B0-4CFB-9C01-5062E9251081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3" creationId="{ED9E6721-38F2-449A-88F2-887850821B79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4" creationId="{AA3D844A-8FE4-4247-A046-FE1E0BC5FCBF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5" creationId="{34F58158-77B8-4F23-B1AC-346A281DDB1B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16" creationId="{5A40CC09-8A6A-45EC-A8AC-481B94295D11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21" creationId="{8F57AEEC-1A7D-4F30-B249-1F521A9B3F6F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22" creationId="{928A2B7C-DD3C-412E-B962-CC9EC0CA9D37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23" creationId="{3AF6C420-A84A-4B26-97D6-7F8835A61BE7}"/>
          </ac:spMkLst>
        </pc:spChg>
        <pc:spChg chg="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33" creationId="{7C8EEA6A-204E-4894-9799-7A0FA0BFC175}"/>
          </ac:spMkLst>
        </pc:spChg>
        <pc:spChg chg="add mod">
          <ac:chgData name="Przemyslaw Nogly" userId="57c629d7a1c67287" providerId="LiveId" clId="{46308F3A-486B-4FB2-81A7-7D5DC87B5BE1}" dt="2020-09-07T08:33:36.771" v="313" actId="1076"/>
          <ac:spMkLst>
            <pc:docMk/>
            <pc:sldMk cId="433904561" sldId="286"/>
            <ac:spMk id="36" creationId="{A21C24B6-631F-470A-9040-D3320BF38851}"/>
          </ac:spMkLst>
        </pc:spChg>
        <pc:spChg chg="mod">
          <ac:chgData name="Przemyslaw Nogly" userId="57c629d7a1c67287" providerId="LiveId" clId="{46308F3A-486B-4FB2-81A7-7D5DC87B5BE1}" dt="2020-09-07T08:32:57.377" v="273"/>
          <ac:spMkLst>
            <pc:docMk/>
            <pc:sldMk cId="433904561" sldId="286"/>
            <ac:spMk id="37" creationId="{9199612E-72DB-4346-9E07-93C318765314}"/>
          </ac:spMkLst>
        </pc:spChg>
        <pc:grpChg chg="mod">
          <ac:chgData name="Przemyslaw Nogly" userId="57c629d7a1c67287" providerId="LiveId" clId="{46308F3A-486B-4FB2-81A7-7D5DC87B5BE1}" dt="2020-09-07T08:33:36.771" v="313" actId="1076"/>
          <ac:grpSpMkLst>
            <pc:docMk/>
            <pc:sldMk cId="433904561" sldId="286"/>
            <ac:grpSpMk id="24" creationId="{84D66FD3-5825-4906-9126-F820A0900CE3}"/>
          </ac:grpSpMkLst>
        </pc:grp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8" creationId="{B33A3673-9A79-4764-B22E-48A3F4DF00C0}"/>
          </ac:picMkLst>
        </pc:pic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9" creationId="{10CE5184-5A67-493D-90B1-41B75A593BEC}"/>
          </ac:picMkLst>
        </pc:pic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17" creationId="{02BD5096-472D-4B0E-B986-FB516042CA91}"/>
          </ac:picMkLst>
        </pc:pic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18" creationId="{B71A76D1-3371-46D6-B0ED-DA4786AC4092}"/>
          </ac:picMkLst>
        </pc:pic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34" creationId="{083E4578-7FBB-45CD-BC3A-843A463C0B0F}"/>
          </ac:picMkLst>
        </pc:picChg>
        <pc:picChg chg="mod">
          <ac:chgData name="Przemyslaw Nogly" userId="57c629d7a1c67287" providerId="LiveId" clId="{46308F3A-486B-4FB2-81A7-7D5DC87B5BE1}" dt="2020-09-07T08:33:36.771" v="313" actId="1076"/>
          <ac:picMkLst>
            <pc:docMk/>
            <pc:sldMk cId="433904561" sldId="286"/>
            <ac:picMk id="35" creationId="{7EEE67AD-9516-42F7-A7D7-287827D863E9}"/>
          </ac:picMkLst>
        </pc:picChg>
        <pc:cxnChg chg="mod">
          <ac:chgData name="Przemyslaw Nogly" userId="57c629d7a1c67287" providerId="LiveId" clId="{46308F3A-486B-4FB2-81A7-7D5DC87B5BE1}" dt="2020-09-07T08:33:36.771" v="313" actId="1076"/>
          <ac:cxnSpMkLst>
            <pc:docMk/>
            <pc:sldMk cId="433904561" sldId="286"/>
            <ac:cxnSpMk id="12" creationId="{CB9E5B60-5706-4799-A86B-346F3135D01B}"/>
          </ac:cxnSpMkLst>
        </pc:cxnChg>
        <pc:cxnChg chg="mod">
          <ac:chgData name="Przemyslaw Nogly" userId="57c629d7a1c67287" providerId="LiveId" clId="{46308F3A-486B-4FB2-81A7-7D5DC87B5BE1}" dt="2020-09-07T08:33:36.771" v="313" actId="1076"/>
          <ac:cxnSpMkLst>
            <pc:docMk/>
            <pc:sldMk cId="433904561" sldId="286"/>
            <ac:cxnSpMk id="19" creationId="{6DA69B54-CEF8-4B81-9A8A-BEF79E482E04}"/>
          </ac:cxnSpMkLst>
        </pc:cxnChg>
        <pc:cxnChg chg="mod">
          <ac:chgData name="Przemyslaw Nogly" userId="57c629d7a1c67287" providerId="LiveId" clId="{46308F3A-486B-4FB2-81A7-7D5DC87B5BE1}" dt="2020-09-07T08:33:36.771" v="313" actId="1076"/>
          <ac:cxnSpMkLst>
            <pc:docMk/>
            <pc:sldMk cId="433904561" sldId="286"/>
            <ac:cxnSpMk id="20" creationId="{B91F5F16-665B-41A8-9F12-6F862A4272DB}"/>
          </ac:cxnSpMkLst>
        </pc:cxnChg>
      </pc:sldChg>
      <pc:sldChg chg="del">
        <pc:chgData name="Przemyslaw Nogly" userId="57c629d7a1c67287" providerId="LiveId" clId="{46308F3A-486B-4FB2-81A7-7D5DC87B5BE1}" dt="2020-09-07T07:45:54.841" v="2" actId="47"/>
        <pc:sldMkLst>
          <pc:docMk/>
          <pc:sldMk cId="3044897075" sldId="287"/>
        </pc:sldMkLst>
      </pc:sldChg>
    </pc:docChg>
  </pc:docChgLst>
  <pc:docChgLst>
    <pc:chgData name="Przemyslaw Nogly" userId="57c629d7a1c67287" providerId="LiveId" clId="{39A99886-6431-4FA3-9BE4-FD0B5462EC61}"/>
    <pc:docChg chg="undo custSel addSld modSld">
      <pc:chgData name="Przemyslaw Nogly" userId="57c629d7a1c67287" providerId="LiveId" clId="{39A99886-6431-4FA3-9BE4-FD0B5462EC61}" dt="2020-09-14T09:00:36.936" v="613" actId="1076"/>
      <pc:docMkLst>
        <pc:docMk/>
      </pc:docMkLst>
      <pc:sldChg chg="modSp mod">
        <pc:chgData name="Przemyslaw Nogly" userId="57c629d7a1c67287" providerId="LiveId" clId="{39A99886-6431-4FA3-9BE4-FD0B5462EC61}" dt="2020-09-14T08:25:44.150" v="81" actId="20577"/>
        <pc:sldMkLst>
          <pc:docMk/>
          <pc:sldMk cId="1048120755" sldId="269"/>
        </pc:sldMkLst>
        <pc:spChg chg="mod">
          <ac:chgData name="Przemyslaw Nogly" userId="57c629d7a1c67287" providerId="LiveId" clId="{39A99886-6431-4FA3-9BE4-FD0B5462EC61}" dt="2020-09-14T08:24:37.540" v="50" actId="20577"/>
          <ac:spMkLst>
            <pc:docMk/>
            <pc:sldMk cId="1048120755" sldId="269"/>
            <ac:spMk id="3" creationId="{00000000-0000-0000-0000-000000000000}"/>
          </ac:spMkLst>
        </pc:spChg>
        <pc:spChg chg="mod">
          <ac:chgData name="Przemyslaw Nogly" userId="57c629d7a1c67287" providerId="LiveId" clId="{39A99886-6431-4FA3-9BE4-FD0B5462EC61}" dt="2020-09-14T08:25:09.130" v="78" actId="20577"/>
          <ac:spMkLst>
            <pc:docMk/>
            <pc:sldMk cId="1048120755" sldId="269"/>
            <ac:spMk id="6" creationId="{B03EFCE5-3E86-9A41-96B2-5A7EF38B166D}"/>
          </ac:spMkLst>
        </pc:spChg>
        <pc:spChg chg="mod">
          <ac:chgData name="Przemyslaw Nogly" userId="57c629d7a1c67287" providerId="LiveId" clId="{39A99886-6431-4FA3-9BE4-FD0B5462EC61}" dt="2020-09-14T08:25:44.150" v="81" actId="20577"/>
          <ac:spMkLst>
            <pc:docMk/>
            <pc:sldMk cId="1048120755" sldId="269"/>
            <ac:spMk id="9" creationId="{B03EFCE5-3E86-9A41-96B2-5A7EF38B166D}"/>
          </ac:spMkLst>
        </pc:spChg>
      </pc:sldChg>
      <pc:sldChg chg="addSp delSp modSp new mod modAnim">
        <pc:chgData name="Przemyslaw Nogly" userId="57c629d7a1c67287" providerId="LiveId" clId="{39A99886-6431-4FA3-9BE4-FD0B5462EC61}" dt="2020-09-14T09:00:36.936" v="613" actId="1076"/>
        <pc:sldMkLst>
          <pc:docMk/>
          <pc:sldMk cId="1903257678" sldId="287"/>
        </pc:sldMkLst>
        <pc:spChg chg="del">
          <ac:chgData name="Przemyslaw Nogly" userId="57c629d7a1c67287" providerId="LiveId" clId="{39A99886-6431-4FA3-9BE4-FD0B5462EC61}" dt="2020-09-14T08:26:18.285" v="84" actId="478"/>
          <ac:spMkLst>
            <pc:docMk/>
            <pc:sldMk cId="1903257678" sldId="287"/>
            <ac:spMk id="2" creationId="{974492C1-7EEC-4B1B-AA13-2B4691DC678B}"/>
          </ac:spMkLst>
        </pc:spChg>
        <pc:spChg chg="del">
          <ac:chgData name="Przemyslaw Nogly" userId="57c629d7a1c67287" providerId="LiveId" clId="{39A99886-6431-4FA3-9BE4-FD0B5462EC61}" dt="2020-09-14T08:26:16.512" v="83" actId="478"/>
          <ac:spMkLst>
            <pc:docMk/>
            <pc:sldMk cId="1903257678" sldId="287"/>
            <ac:spMk id="3" creationId="{EF0169C8-79F3-44CE-85E4-4897FA82D9E3}"/>
          </ac:spMkLst>
        </pc:spChg>
        <pc:spChg chg="mod">
          <ac:chgData name="Przemyslaw Nogly" userId="57c629d7a1c67287" providerId="LiveId" clId="{39A99886-6431-4FA3-9BE4-FD0B5462EC61}" dt="2020-09-14T09:00:11.459" v="610" actId="1076"/>
          <ac:spMkLst>
            <pc:docMk/>
            <pc:sldMk cId="1903257678" sldId="287"/>
            <ac:spMk id="4" creationId="{37126935-76FC-4A1A-8D88-F2F831820E79}"/>
          </ac:spMkLst>
        </pc:spChg>
        <pc:spChg chg="add mod">
          <ac:chgData name="Przemyslaw Nogly" userId="57c629d7a1c67287" providerId="LiveId" clId="{39A99886-6431-4FA3-9BE4-FD0B5462EC61}" dt="2020-09-14T08:52:11.271" v="463"/>
          <ac:spMkLst>
            <pc:docMk/>
            <pc:sldMk cId="1903257678" sldId="287"/>
            <ac:spMk id="6" creationId="{56A4C557-00E4-46F7-A3D9-433F335722DB}"/>
          </ac:spMkLst>
        </pc:spChg>
        <pc:spChg chg="add mod">
          <ac:chgData name="Przemyslaw Nogly" userId="57c629d7a1c67287" providerId="LiveId" clId="{39A99886-6431-4FA3-9BE4-FD0B5462EC61}" dt="2020-09-14T08:31:23.972" v="158" actId="1076"/>
          <ac:spMkLst>
            <pc:docMk/>
            <pc:sldMk cId="1903257678" sldId="287"/>
            <ac:spMk id="8" creationId="{D5FF4597-547A-4B8A-942D-7A3C097976D4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11" creationId="{D523140B-CB16-4850-9770-53A965502579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13" creationId="{2A78A676-C729-46D5-862D-FDA5BB7DF2D5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15" creationId="{F47DAED5-E108-4BB4-BC83-793E021C4E3F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17" creationId="{47E1B395-AE49-4AAF-9491-9ABCEA2C1818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19" creationId="{CE2411CD-9ADC-4E49-B7FC-6E00B00A9EFA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21" creationId="{B2A8678B-7FC4-422F-A5B6-E845EE7555BF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23" creationId="{6F366DBA-76D5-4006-93B5-3EC14AFB24DC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25" creationId="{ADD70C63-86E6-4809-A974-B5539858002D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27" creationId="{1C98C74E-1939-43E6-901A-5EEBE17F506B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29" creationId="{4DD3C778-F1F9-41BE-90A5-96EADC488159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31" creationId="{A79ECC66-03E1-412F-B2D4-AE68927B46A7}"/>
          </ac:spMkLst>
        </pc:spChg>
        <pc:spChg chg="add del">
          <ac:chgData name="Przemyslaw Nogly" userId="57c629d7a1c67287" providerId="LiveId" clId="{39A99886-6431-4FA3-9BE4-FD0B5462EC61}" dt="2020-09-14T08:42:30.102" v="379" actId="22"/>
          <ac:spMkLst>
            <pc:docMk/>
            <pc:sldMk cId="1903257678" sldId="287"/>
            <ac:spMk id="33" creationId="{E3BA825C-0818-4801-AAED-7262474A813A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35" creationId="{39E63A87-B85B-4775-A03A-A02E3051EEBD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36" creationId="{C137793F-B777-4F02-B2C6-6E2E460D5519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38" creationId="{15286331-71CA-4A22-8C5C-8C0CE00A439F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40" creationId="{725CD0F9-7AD0-4EF2-894B-BBF1EC609B54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42" creationId="{F2A63291-E897-4BB1-BF9B-C3CD22514BC7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44" creationId="{898EF604-1033-45D7-9516-D6C89AD6D118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46" creationId="{B9B55C85-A019-4E07-892B-BC464E2460D0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48" creationId="{DAAB41CC-9689-49E8-9C61-E3C4F4207071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50" creationId="{7ED098F0-2CE7-426B-9E41-6AB672FA2400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52" creationId="{AFCA484F-E0BE-44E2-9780-DB9D22C8E460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54" creationId="{16A7B44B-D8A3-4A60-B1C7-03E16F185637}"/>
          </ac:spMkLst>
        </pc:spChg>
        <pc:spChg chg="add mod">
          <ac:chgData name="Przemyslaw Nogly" userId="57c629d7a1c67287" providerId="LiveId" clId="{39A99886-6431-4FA3-9BE4-FD0B5462EC61}" dt="2020-09-14T08:46:19.550" v="430" actId="164"/>
          <ac:spMkLst>
            <pc:docMk/>
            <pc:sldMk cId="1903257678" sldId="287"/>
            <ac:spMk id="56" creationId="{94A2DE96-A1A2-4C0A-BBE7-7C54B9592A32}"/>
          </ac:spMkLst>
        </pc:spChg>
        <pc:spChg chg="add mod">
          <ac:chgData name="Przemyslaw Nogly" userId="57c629d7a1c67287" providerId="LiveId" clId="{39A99886-6431-4FA3-9BE4-FD0B5462EC61}" dt="2020-09-14T08:51:32.969" v="461" actId="1076"/>
          <ac:spMkLst>
            <pc:docMk/>
            <pc:sldMk cId="1903257678" sldId="287"/>
            <ac:spMk id="59" creationId="{99AA9990-09B2-4534-BBF2-2B2A91E2BB85}"/>
          </ac:spMkLst>
        </pc:spChg>
        <pc:spChg chg="add mod">
          <ac:chgData name="Przemyslaw Nogly" userId="57c629d7a1c67287" providerId="LiveId" clId="{39A99886-6431-4FA3-9BE4-FD0B5462EC61}" dt="2020-09-14T09:00:03.994" v="609" actId="1076"/>
          <ac:spMkLst>
            <pc:docMk/>
            <pc:sldMk cId="1903257678" sldId="287"/>
            <ac:spMk id="61" creationId="{A9333AB9-A0EF-406D-B701-60472EB01F4B}"/>
          </ac:spMkLst>
        </pc:spChg>
        <pc:spChg chg="add mod">
          <ac:chgData name="Przemyslaw Nogly" userId="57c629d7a1c67287" providerId="LiveId" clId="{39A99886-6431-4FA3-9BE4-FD0B5462EC61}" dt="2020-09-14T09:00:03.994" v="609" actId="1076"/>
          <ac:spMkLst>
            <pc:docMk/>
            <pc:sldMk cId="1903257678" sldId="287"/>
            <ac:spMk id="63" creationId="{1C756B78-A0E0-456F-876A-17AB7353F71B}"/>
          </ac:spMkLst>
        </pc:spChg>
        <pc:spChg chg="add mod">
          <ac:chgData name="Przemyslaw Nogly" userId="57c629d7a1c67287" providerId="LiveId" clId="{39A99886-6431-4FA3-9BE4-FD0B5462EC61}" dt="2020-09-14T09:00:03.994" v="609" actId="1076"/>
          <ac:spMkLst>
            <pc:docMk/>
            <pc:sldMk cId="1903257678" sldId="287"/>
            <ac:spMk id="64" creationId="{076E447E-C79A-47B7-A058-6CB0B30D4850}"/>
          </ac:spMkLst>
        </pc:spChg>
        <pc:spChg chg="add mod">
          <ac:chgData name="Przemyslaw Nogly" userId="57c629d7a1c67287" providerId="LiveId" clId="{39A99886-6431-4FA3-9BE4-FD0B5462EC61}" dt="2020-09-14T09:00:03.994" v="609" actId="1076"/>
          <ac:spMkLst>
            <pc:docMk/>
            <pc:sldMk cId="1903257678" sldId="287"/>
            <ac:spMk id="67" creationId="{E1DA17AE-C496-4977-A066-150B6D0A0B04}"/>
          </ac:spMkLst>
        </pc:spChg>
        <pc:spChg chg="add mod">
          <ac:chgData name="Przemyslaw Nogly" userId="57c629d7a1c67287" providerId="LiveId" clId="{39A99886-6431-4FA3-9BE4-FD0B5462EC61}" dt="2020-09-14T09:00:03.994" v="609" actId="1076"/>
          <ac:spMkLst>
            <pc:docMk/>
            <pc:sldMk cId="1903257678" sldId="287"/>
            <ac:spMk id="69" creationId="{F62494B0-CB07-419F-8453-DEAB463BD27F}"/>
          </ac:spMkLst>
        </pc:spChg>
        <pc:spChg chg="add mod">
          <ac:chgData name="Przemyslaw Nogly" userId="57c629d7a1c67287" providerId="LiveId" clId="{39A99886-6431-4FA3-9BE4-FD0B5462EC61}" dt="2020-09-14T09:00:36.936" v="613" actId="1076"/>
          <ac:spMkLst>
            <pc:docMk/>
            <pc:sldMk cId="1903257678" sldId="287"/>
            <ac:spMk id="70" creationId="{930255A3-8EFE-4EB4-954A-902B62C38D9D}"/>
          </ac:spMkLst>
        </pc:spChg>
        <pc:spChg chg="add mod">
          <ac:chgData name="Przemyslaw Nogly" userId="57c629d7a1c67287" providerId="LiveId" clId="{39A99886-6431-4FA3-9BE4-FD0B5462EC61}" dt="2020-09-14T09:00:30.710" v="611" actId="1076"/>
          <ac:spMkLst>
            <pc:docMk/>
            <pc:sldMk cId="1903257678" sldId="287"/>
            <ac:spMk id="72" creationId="{17EF4436-128F-4700-A5D0-D7E615039A4A}"/>
          </ac:spMkLst>
        </pc:spChg>
        <pc:grpChg chg="add mod">
          <ac:chgData name="Przemyslaw Nogly" userId="57c629d7a1c67287" providerId="LiveId" clId="{39A99886-6431-4FA3-9BE4-FD0B5462EC61}" dt="2020-09-14T09:00:03.994" v="609" actId="1076"/>
          <ac:grpSpMkLst>
            <pc:docMk/>
            <pc:sldMk cId="1903257678" sldId="287"/>
            <ac:grpSpMk id="57" creationId="{D7AE69D6-9313-440E-8E43-2021A94022CA}"/>
          </ac:grpSpMkLst>
        </pc:grpChg>
        <pc:picChg chg="add mod">
          <ac:chgData name="Przemyslaw Nogly" userId="57c629d7a1c67287" providerId="LiveId" clId="{39A99886-6431-4FA3-9BE4-FD0B5462EC61}" dt="2020-09-14T08:46:19.550" v="430" actId="164"/>
          <ac:picMkLst>
            <pc:docMk/>
            <pc:sldMk cId="1903257678" sldId="287"/>
            <ac:picMk id="10" creationId="{B48F320C-821F-40EC-ACDF-472A71583D1A}"/>
          </ac:picMkLst>
        </pc:picChg>
        <pc:picChg chg="add mod modCrop">
          <ac:chgData name="Przemyslaw Nogly" userId="57c629d7a1c67287" providerId="LiveId" clId="{39A99886-6431-4FA3-9BE4-FD0B5462EC61}" dt="2020-09-14T08:50:41.373" v="446" actId="1076"/>
          <ac:picMkLst>
            <pc:docMk/>
            <pc:sldMk cId="1903257678" sldId="287"/>
            <ac:picMk id="58" creationId="{4ECEF1F4-B5E9-44C6-AAF6-A8E5E6A2D78E}"/>
          </ac:picMkLst>
        </pc:picChg>
        <pc:picChg chg="add mod">
          <ac:chgData name="Przemyslaw Nogly" userId="57c629d7a1c67287" providerId="LiveId" clId="{39A99886-6431-4FA3-9BE4-FD0B5462EC61}" dt="2020-09-14T09:00:03.994" v="609" actId="1076"/>
          <ac:picMkLst>
            <pc:docMk/>
            <pc:sldMk cId="1903257678" sldId="287"/>
            <ac:picMk id="62" creationId="{FB9FA37A-3B8C-40A2-86F8-EDB46CB42908}"/>
          </ac:picMkLst>
        </pc:picChg>
        <pc:cxnChg chg="add mod">
          <ac:chgData name="Przemyslaw Nogly" userId="57c629d7a1c67287" providerId="LiveId" clId="{39A99886-6431-4FA3-9BE4-FD0B5462EC61}" dt="2020-09-14T09:00:03.994" v="609" actId="1076"/>
          <ac:cxnSpMkLst>
            <pc:docMk/>
            <pc:sldMk cId="1903257678" sldId="287"/>
            <ac:cxnSpMk id="66" creationId="{413E76A9-498C-435A-A77A-FE5FA36B4DB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5051-FADD-A047-9D09-5DC3B5A1AFEF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BF425-928F-A846-8C87-82FDD1361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LOV stands for light-</a:t>
            </a:r>
            <a:r>
              <a:rPr lang="fr-FR" dirty="0" err="1"/>
              <a:t>oxygen</a:t>
            </a:r>
            <a:r>
              <a:rPr lang="fr-FR" dirty="0"/>
              <a:t>-voltage. </a:t>
            </a:r>
            <a:r>
              <a:rPr lang="fr-FR" dirty="0" err="1"/>
              <a:t>It's</a:t>
            </a:r>
            <a:r>
              <a:rPr lang="fr-FR" dirty="0"/>
              <a:t> a 14kDa </a:t>
            </a:r>
            <a:r>
              <a:rPr lang="fr-FR" dirty="0" err="1"/>
              <a:t>protein</a:t>
            </a:r>
            <a:r>
              <a:rPr lang="fr-FR" dirty="0"/>
              <a:t> module </a:t>
            </a:r>
            <a:r>
              <a:rPr lang="fr-FR" dirty="0" err="1"/>
              <a:t>bearing</a:t>
            </a:r>
            <a:r>
              <a:rPr lang="fr-FR" dirty="0"/>
              <a:t> a </a:t>
            </a:r>
            <a:r>
              <a:rPr lang="fr-FR" dirty="0" err="1"/>
              <a:t>flavin</a:t>
            </a:r>
            <a:r>
              <a:rPr lang="fr-FR" dirty="0"/>
              <a:t> </a:t>
            </a:r>
            <a:r>
              <a:rPr lang="fr-FR" dirty="0" err="1"/>
              <a:t>molecule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act</a:t>
            </a:r>
            <a:r>
              <a:rPr lang="fr-FR" dirty="0"/>
              <a:t> as the translator of an </a:t>
            </a:r>
            <a:r>
              <a:rPr lang="fr-FR" dirty="0" err="1"/>
              <a:t>incomming</a:t>
            </a:r>
            <a:r>
              <a:rPr lang="fr-FR" dirty="0"/>
              <a:t> light signal </a:t>
            </a:r>
            <a:r>
              <a:rPr lang="fr-FR" dirty="0" err="1"/>
              <a:t>into</a:t>
            </a:r>
            <a:r>
              <a:rPr lang="fr-FR" dirty="0"/>
              <a:t> structural changes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transmitted</a:t>
            </a:r>
            <a:r>
              <a:rPr lang="fr-FR" dirty="0"/>
              <a:t> to an </a:t>
            </a:r>
            <a:r>
              <a:rPr lang="fr-FR" dirty="0" err="1"/>
              <a:t>effector</a:t>
            </a:r>
            <a:r>
              <a:rPr lang="fr-FR" dirty="0"/>
              <a:t> module </a:t>
            </a:r>
            <a:r>
              <a:rPr lang="fr-FR" dirty="0" err="1"/>
              <a:t>propagating</a:t>
            </a:r>
            <a:r>
              <a:rPr lang="fr-FR" dirty="0"/>
              <a:t> the signal </a:t>
            </a:r>
            <a:r>
              <a:rPr lang="fr-FR" dirty="0" err="1"/>
              <a:t>into</a:t>
            </a:r>
            <a:r>
              <a:rPr lang="fr-FR" dirty="0"/>
              <a:t> the </a:t>
            </a:r>
            <a:r>
              <a:rPr lang="fr-FR" dirty="0" err="1"/>
              <a:t>cell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In </a:t>
            </a:r>
            <a:r>
              <a:rPr lang="fr-FR" dirty="0" err="1"/>
              <a:t>general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happens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the release of an inactive </a:t>
            </a:r>
            <a:r>
              <a:rPr lang="fr-FR" dirty="0" err="1"/>
              <a:t>form</a:t>
            </a:r>
            <a:r>
              <a:rPr lang="fr-FR" dirty="0"/>
              <a:t> in the 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becomes</a:t>
            </a:r>
            <a:r>
              <a:rPr lang="fr-FR" dirty="0"/>
              <a:t> active </a:t>
            </a:r>
            <a:r>
              <a:rPr lang="fr-FR" dirty="0" err="1"/>
              <a:t>upon</a:t>
            </a:r>
            <a:r>
              <a:rPr lang="fr-FR" dirty="0"/>
              <a:t> light illumination.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A3F46C-FA6C-5446-AD32-3803E128335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976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5880-9664-4697-8C4D-8F0D929B3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3B4A68-1363-4F80-9179-0FF67BF35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9E34D-658E-48DF-A0B1-68F6AB7E9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13181-9DCF-4CC1-8F17-CB69E9634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A68FC-2295-451C-94E7-97076290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572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A42C3-C8B2-4BBF-895F-0F7AEBFF5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87509D-D2F4-4150-9AF7-3F01DC90B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EC8AF-C85A-48AE-A9EC-9210B70BA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7674A-8A3F-470B-8E5C-9B9F98C5C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73689-6C09-4EFA-A436-94CEAA328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73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611936-7302-4A89-B16B-C88ECDE08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3D06B-7FB2-452F-B791-0CC1E318E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88BC9-4490-4E2A-9726-CB67F67F0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B2734-A159-4194-9494-BAA9668A0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A5CF1-94B4-4489-9EB6-2D572DE8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67952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D565-8F51-425F-9524-9C4DE7E31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82325-3EE4-4C25-8BEB-22CE003B9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B8BDC-69E3-43EB-BC06-3945C744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85C779E5-54E1-0341-8AFE-9520240B33AE}" type="datetimeFigureOut">
              <a:rPr lang="en-US" sz="1600" smtClean="0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9/14/2020</a:t>
            </a:fld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3948C-2D71-43DB-8012-2D805320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F4A50-55C8-4316-953F-D63080BB1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0177-68D7-DE41-9E93-D6BB8804897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0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E81DC-E72B-47E4-A9EC-C4428DF2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4F533-DD94-43EC-B51B-275F5E2CB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46B7A-31F1-4655-9C0D-B266A19D7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9ED97-959D-4002-AEE0-E7C4A328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72A48-6165-4778-B6D9-3ED2817BC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80542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1AFF8-831A-4726-A0EF-79B4A9442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E2A1A-2A4E-4246-8919-DC0FF46BD8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D8A7D-9971-4E41-AFFD-4BFE14969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0E97DA-8875-4BEE-8729-A5E1208A6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7E637-93A7-47C9-81F8-102AF50D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F4BC8-032E-43E5-ABE4-132D186B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92467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88222-0B1E-4C79-8D96-011E50409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9FBB7-BC73-4B11-8A96-56F572F0F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4C7E9C-CB94-40C3-8DC4-82AFC76F2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E2DA9-5EC3-437E-A7B3-766F96F0AE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E255FB-5DF9-4C84-A97B-3800B54452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B54E6A-3AE3-42A7-8F73-87C5B5E2C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CD7B58-198B-4082-84DA-159B19B3C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0C569A-A83D-4300-8867-A8F9CAB71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9205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8892-FBF3-48F9-8835-CEB7A91A5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9F9647-FFF1-4C6A-9CE1-C13A560AC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D1818A-387D-42B7-A78B-FC8AF934F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F278A-DCBF-414E-9623-32034966E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7487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EB3CB-B9DA-47D1-B5BC-FF1FE03C0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fld id="{D76A28FA-F9C4-AD4F-A127-F2C3C727D273}" type="datetimeFigureOut">
              <a:rPr lang="en-US" sz="1600" smtClean="0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9/14/2020</a:t>
            </a:fld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18E58-C2F8-4B7E-9A64-AF45D619E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A9B0A-368E-4F47-ABD3-06E2FEF45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5DCE6-1B77-864F-BD63-370382D2D86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1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CAE54-2E7F-49AA-BC5C-7C923A045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11FEA-6BB7-4F31-8828-6C1BC630E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14D60E-0705-48BD-A21E-8EB3D40B2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8478FE-491F-4546-90C7-42ADF4C5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390DF-9712-4D85-A1D0-BC40A3CBA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D5154-9B51-481C-880D-C62C8866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0138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79582-8E37-46E7-B43B-EB05DF13E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772DC-7D67-4C6C-8259-A1414C6E4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9DF388-CAE2-496E-A22F-8A5EDDA0F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FD1326-4E82-4E0B-AE6D-EBD7979BE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772AF-098F-4AFF-8FB2-FFACA1D8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7F672-7CC6-43AA-B2C5-03098E088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365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E8AE34-3AA0-4EFB-9533-16A9B82A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60F10-BB74-42D7-8768-08A77AB69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18B27-54FA-49BD-A4E7-EF26FBDD5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B9A54-0C3D-4352-8200-6CFC41FF8183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1E014-8352-4B26-A94A-1D21C87E6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98D29-CDB8-4E74-B802-C31072D3E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56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E043-7990-462A-A793-C68421521C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3200" b="1" i="0" u="none" strike="noStrike" baseline="0" dirty="0"/>
              <a:t>Photocatalytic mechanism of covalent bond formation in LOV flavoprotein</a:t>
            </a:r>
            <a:endParaRPr lang="en-US" sz="6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A5A70-BCF1-4CEE-85CD-C9CD61A72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47175"/>
            <a:ext cx="6858000" cy="1655762"/>
          </a:xfrm>
        </p:spPr>
        <p:txBody>
          <a:bodyPr/>
          <a:lstStyle/>
          <a:p>
            <a:pPr algn="l"/>
            <a:r>
              <a:rPr lang="en-US" dirty="0"/>
              <a:t>PI: Przemyslaw Nogly (ETHZ)</a:t>
            </a:r>
          </a:p>
        </p:txBody>
      </p:sp>
    </p:spTree>
    <p:extLst>
      <p:ext uri="{BB962C8B-B14F-4D97-AF65-F5344CB8AC3E}">
        <p14:creationId xmlns:p14="http://schemas.microsoft.com/office/powerpoint/2010/main" val="1484909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B287DB2A-D63B-0944-B60D-CEB7E1C3E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122" y="2538572"/>
            <a:ext cx="5442699" cy="3061518"/>
          </a:xfrm>
          <a:prstGeom prst="rect">
            <a:avLst/>
          </a:prstGeom>
        </p:spPr>
      </p:pic>
      <p:sp>
        <p:nvSpPr>
          <p:cNvPr id="40" name="Freeform 28">
            <a:extLst>
              <a:ext uri="{FF2B5EF4-FFF2-40B4-BE49-F238E27FC236}">
                <a16:creationId xmlns:a16="http://schemas.microsoft.com/office/drawing/2014/main" id="{EC98FB20-1DDA-3D48-8ACC-62A386A159AF}"/>
              </a:ext>
            </a:extLst>
          </p:cNvPr>
          <p:cNvSpPr/>
          <p:nvPr/>
        </p:nvSpPr>
        <p:spPr>
          <a:xfrm>
            <a:off x="2496516" y="2227072"/>
            <a:ext cx="853493" cy="3110313"/>
          </a:xfrm>
          <a:custGeom>
            <a:avLst/>
            <a:gdLst>
              <a:gd name="connsiteX0" fmla="*/ 801496 w 945875"/>
              <a:gd name="connsiteY0" fmla="*/ 0 h 4872790"/>
              <a:gd name="connsiteX1" fmla="*/ 79601 w 945875"/>
              <a:gd name="connsiteY1" fmla="*/ 1407695 h 4872790"/>
              <a:gd name="connsiteX2" fmla="*/ 115696 w 945875"/>
              <a:gd name="connsiteY2" fmla="*/ 2959769 h 4872790"/>
              <a:gd name="connsiteX3" fmla="*/ 945875 w 945875"/>
              <a:gd name="connsiteY3" fmla="*/ 4872790 h 4872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875" h="4872790">
                <a:moveTo>
                  <a:pt x="801496" y="0"/>
                </a:moveTo>
                <a:cubicBezTo>
                  <a:pt x="497698" y="457200"/>
                  <a:pt x="193901" y="914400"/>
                  <a:pt x="79601" y="1407695"/>
                </a:cubicBezTo>
                <a:cubicBezTo>
                  <a:pt x="-34699" y="1900990"/>
                  <a:pt x="-28683" y="2382253"/>
                  <a:pt x="115696" y="2959769"/>
                </a:cubicBezTo>
                <a:cubicBezTo>
                  <a:pt x="260075" y="3537285"/>
                  <a:pt x="602975" y="4205037"/>
                  <a:pt x="945875" y="4872790"/>
                </a:cubicBezTo>
              </a:path>
            </a:pathLst>
          </a:custGeom>
          <a:noFill/>
          <a:ln w="635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29">
            <a:extLst>
              <a:ext uri="{FF2B5EF4-FFF2-40B4-BE49-F238E27FC236}">
                <a16:creationId xmlns:a16="http://schemas.microsoft.com/office/drawing/2014/main" id="{CC40CF08-CDA7-D24F-952E-46E5BC1A43F4}"/>
              </a:ext>
            </a:extLst>
          </p:cNvPr>
          <p:cNvSpPr/>
          <p:nvPr/>
        </p:nvSpPr>
        <p:spPr>
          <a:xfrm>
            <a:off x="2189128" y="2056994"/>
            <a:ext cx="933549" cy="3448436"/>
          </a:xfrm>
          <a:custGeom>
            <a:avLst/>
            <a:gdLst>
              <a:gd name="connsiteX0" fmla="*/ 801496 w 945875"/>
              <a:gd name="connsiteY0" fmla="*/ 0 h 4872790"/>
              <a:gd name="connsiteX1" fmla="*/ 79601 w 945875"/>
              <a:gd name="connsiteY1" fmla="*/ 1407695 h 4872790"/>
              <a:gd name="connsiteX2" fmla="*/ 115696 w 945875"/>
              <a:gd name="connsiteY2" fmla="*/ 2959769 h 4872790"/>
              <a:gd name="connsiteX3" fmla="*/ 945875 w 945875"/>
              <a:gd name="connsiteY3" fmla="*/ 4872790 h 4872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875" h="4872790">
                <a:moveTo>
                  <a:pt x="801496" y="0"/>
                </a:moveTo>
                <a:cubicBezTo>
                  <a:pt x="497698" y="457200"/>
                  <a:pt x="193901" y="914400"/>
                  <a:pt x="79601" y="1407695"/>
                </a:cubicBezTo>
                <a:cubicBezTo>
                  <a:pt x="-34699" y="1900990"/>
                  <a:pt x="-28683" y="2382253"/>
                  <a:pt x="115696" y="2959769"/>
                </a:cubicBezTo>
                <a:cubicBezTo>
                  <a:pt x="260075" y="3537285"/>
                  <a:pt x="602975" y="4205037"/>
                  <a:pt x="945875" y="4872790"/>
                </a:cubicBezTo>
              </a:path>
            </a:pathLst>
          </a:custGeom>
          <a:noFill/>
          <a:ln w="3175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30">
            <a:extLst>
              <a:ext uri="{FF2B5EF4-FFF2-40B4-BE49-F238E27FC236}">
                <a16:creationId xmlns:a16="http://schemas.microsoft.com/office/drawing/2014/main" id="{4D0BCDCB-B5F1-654A-9271-96C23B3C0A7E}"/>
              </a:ext>
            </a:extLst>
          </p:cNvPr>
          <p:cNvSpPr/>
          <p:nvPr/>
        </p:nvSpPr>
        <p:spPr>
          <a:xfrm>
            <a:off x="1326188" y="3108943"/>
            <a:ext cx="507745" cy="444907"/>
          </a:xfrm>
          <a:custGeom>
            <a:avLst/>
            <a:gdLst>
              <a:gd name="connsiteX0" fmla="*/ 0 w 1046747"/>
              <a:gd name="connsiteY0" fmla="*/ 836002 h 1213328"/>
              <a:gd name="connsiteX1" fmla="*/ 360947 w 1046747"/>
              <a:gd name="connsiteY1" fmla="*/ 5823 h 1213328"/>
              <a:gd name="connsiteX2" fmla="*/ 348915 w 1046747"/>
              <a:gd name="connsiteY2" fmla="*/ 1208981 h 1213328"/>
              <a:gd name="connsiteX3" fmla="*/ 697831 w 1046747"/>
              <a:gd name="connsiteY3" fmla="*/ 426929 h 1213328"/>
              <a:gd name="connsiteX4" fmla="*/ 770021 w 1046747"/>
              <a:gd name="connsiteY4" fmla="*/ 908192 h 1213328"/>
              <a:gd name="connsiteX5" fmla="*/ 1046747 w 1046747"/>
              <a:gd name="connsiteY5" fmla="*/ 1064602 h 121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6747" h="1213328">
                <a:moveTo>
                  <a:pt x="0" y="836002"/>
                </a:moveTo>
                <a:cubicBezTo>
                  <a:pt x="151397" y="389831"/>
                  <a:pt x="302794" y="-56340"/>
                  <a:pt x="360947" y="5823"/>
                </a:cubicBezTo>
                <a:cubicBezTo>
                  <a:pt x="419100" y="67986"/>
                  <a:pt x="292768" y="1138797"/>
                  <a:pt x="348915" y="1208981"/>
                </a:cubicBezTo>
                <a:cubicBezTo>
                  <a:pt x="405062" y="1279165"/>
                  <a:pt x="627647" y="477060"/>
                  <a:pt x="697831" y="426929"/>
                </a:cubicBezTo>
                <a:cubicBezTo>
                  <a:pt x="768015" y="376797"/>
                  <a:pt x="711868" y="801913"/>
                  <a:pt x="770021" y="908192"/>
                </a:cubicBezTo>
                <a:cubicBezTo>
                  <a:pt x="828174" y="1014471"/>
                  <a:pt x="937460" y="1039536"/>
                  <a:pt x="1046747" y="1064602"/>
                </a:cubicBezTo>
              </a:path>
            </a:pathLst>
          </a:custGeom>
          <a:noFill/>
          <a:ln w="57150">
            <a:solidFill>
              <a:srgbClr val="00B0F0">
                <a:alpha val="40000"/>
              </a:srgb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31">
            <a:extLst>
              <a:ext uri="{FF2B5EF4-FFF2-40B4-BE49-F238E27FC236}">
                <a16:creationId xmlns:a16="http://schemas.microsoft.com/office/drawing/2014/main" id="{8B317CA6-97E1-0748-B203-053FB9010315}"/>
              </a:ext>
            </a:extLst>
          </p:cNvPr>
          <p:cNvSpPr/>
          <p:nvPr/>
        </p:nvSpPr>
        <p:spPr>
          <a:xfrm rot="951465">
            <a:off x="1869414" y="3465260"/>
            <a:ext cx="1424003" cy="549724"/>
          </a:xfrm>
          <a:prstGeom prst="rightArrow">
            <a:avLst/>
          </a:prstGeom>
          <a:solidFill>
            <a:srgbClr val="00B0F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34">
            <a:extLst>
              <a:ext uri="{FF2B5EF4-FFF2-40B4-BE49-F238E27FC236}">
                <a16:creationId xmlns:a16="http://schemas.microsoft.com/office/drawing/2014/main" id="{BC85E762-4400-C946-8CDD-C391840B2053}"/>
              </a:ext>
            </a:extLst>
          </p:cNvPr>
          <p:cNvSpPr txBox="1"/>
          <p:nvPr/>
        </p:nvSpPr>
        <p:spPr>
          <a:xfrm>
            <a:off x="3429351" y="2208976"/>
            <a:ext cx="1911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Flavin (FMN/RF/FAD)</a:t>
            </a:r>
            <a:endParaRPr lang="en-GB" sz="14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37">
            <a:extLst>
              <a:ext uri="{FF2B5EF4-FFF2-40B4-BE49-F238E27FC236}">
                <a16:creationId xmlns:a16="http://schemas.microsoft.com/office/drawing/2014/main" id="{F535F597-7FBC-D147-8F04-B73774923717}"/>
              </a:ext>
            </a:extLst>
          </p:cNvPr>
          <p:cNvSpPr txBox="1"/>
          <p:nvPr/>
        </p:nvSpPr>
        <p:spPr>
          <a:xfrm>
            <a:off x="819090" y="2680696"/>
            <a:ext cx="993551" cy="30777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Blue light</a:t>
            </a:r>
          </a:p>
        </p:txBody>
      </p:sp>
      <p:sp>
        <p:nvSpPr>
          <p:cNvPr id="49" name="TextBox 82">
            <a:extLst>
              <a:ext uri="{FF2B5EF4-FFF2-40B4-BE49-F238E27FC236}">
                <a16:creationId xmlns:a16="http://schemas.microsoft.com/office/drawing/2014/main" id="{CCD38911-AB94-4140-8605-DFE164798840}"/>
              </a:ext>
            </a:extLst>
          </p:cNvPr>
          <p:cNvSpPr txBox="1"/>
          <p:nvPr/>
        </p:nvSpPr>
        <p:spPr>
          <a:xfrm>
            <a:off x="834530" y="1759772"/>
            <a:ext cx="205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Environment</a:t>
            </a:r>
            <a:endParaRPr lang="en-GB" sz="1600" b="1" dirty="0"/>
          </a:p>
        </p:txBody>
      </p:sp>
      <p:sp>
        <p:nvSpPr>
          <p:cNvPr id="50" name="TextBox 100">
            <a:extLst>
              <a:ext uri="{FF2B5EF4-FFF2-40B4-BE49-F238E27FC236}">
                <a16:creationId xmlns:a16="http://schemas.microsoft.com/office/drawing/2014/main" id="{6460896B-4DF0-604C-88C0-11E363BCC57F}"/>
              </a:ext>
            </a:extLst>
          </p:cNvPr>
          <p:cNvSpPr txBox="1"/>
          <p:nvPr/>
        </p:nvSpPr>
        <p:spPr>
          <a:xfrm>
            <a:off x="4873532" y="1758362"/>
            <a:ext cx="1911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Cytoplasm</a:t>
            </a:r>
            <a:endParaRPr lang="en-GB" sz="1600" b="1" dirty="0"/>
          </a:p>
        </p:txBody>
      </p:sp>
      <p:sp>
        <p:nvSpPr>
          <p:cNvPr id="51" name="TextBox 101">
            <a:extLst>
              <a:ext uri="{FF2B5EF4-FFF2-40B4-BE49-F238E27FC236}">
                <a16:creationId xmlns:a16="http://schemas.microsoft.com/office/drawing/2014/main" id="{154E2739-DE34-C64F-A994-5CCE4AFF4C7C}"/>
              </a:ext>
            </a:extLst>
          </p:cNvPr>
          <p:cNvSpPr txBox="1"/>
          <p:nvPr/>
        </p:nvSpPr>
        <p:spPr>
          <a:xfrm rot="18549571">
            <a:off x="2426089" y="2045529"/>
            <a:ext cx="755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wall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2" name="TextBox 102">
            <a:extLst>
              <a:ext uri="{FF2B5EF4-FFF2-40B4-BE49-F238E27FC236}">
                <a16:creationId xmlns:a16="http://schemas.microsoft.com/office/drawing/2014/main" id="{C405ADB4-47D1-3044-99AD-FE0A0F3190DA}"/>
              </a:ext>
            </a:extLst>
          </p:cNvPr>
          <p:cNvSpPr txBox="1"/>
          <p:nvPr/>
        </p:nvSpPr>
        <p:spPr>
          <a:xfrm rot="18334905">
            <a:off x="2211388" y="2338517"/>
            <a:ext cx="1822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membrane</a:t>
            </a:r>
            <a:endParaRPr lang="en-GB" sz="2000" dirty="0"/>
          </a:p>
        </p:txBody>
      </p:sp>
      <p:sp>
        <p:nvSpPr>
          <p:cNvPr id="53" name="TextBox 163">
            <a:extLst>
              <a:ext uri="{FF2B5EF4-FFF2-40B4-BE49-F238E27FC236}">
                <a16:creationId xmlns:a16="http://schemas.microsoft.com/office/drawing/2014/main" id="{6B1BCAD4-B8D2-E845-9F8C-0AB85E15BC2D}"/>
              </a:ext>
            </a:extLst>
          </p:cNvPr>
          <p:cNvSpPr txBox="1"/>
          <p:nvPr/>
        </p:nvSpPr>
        <p:spPr>
          <a:xfrm>
            <a:off x="6639068" y="5852786"/>
            <a:ext cx="1213753" cy="60480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Intracellular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">
            <a:extLst>
              <a:ext uri="{FF2B5EF4-FFF2-40B4-BE49-F238E27FC236}">
                <a16:creationId xmlns:a16="http://schemas.microsoft.com/office/drawing/2014/main" id="{50BB0330-707B-5F48-B62F-F5675D0C9211}"/>
              </a:ext>
            </a:extLst>
          </p:cNvPr>
          <p:cNvCxnSpPr>
            <a:cxnSpLocks/>
          </p:cNvCxnSpPr>
          <p:nvPr/>
        </p:nvCxnSpPr>
        <p:spPr>
          <a:xfrm flipV="1">
            <a:off x="4051419" y="2680696"/>
            <a:ext cx="287152" cy="1024555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A96F87AF-3184-9541-9B76-24B8E1DF311F}"/>
              </a:ext>
            </a:extLst>
          </p:cNvPr>
          <p:cNvSpPr txBox="1"/>
          <p:nvPr/>
        </p:nvSpPr>
        <p:spPr>
          <a:xfrm>
            <a:off x="958807" y="1103243"/>
            <a:ext cx="3230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LOV = light-</a:t>
            </a:r>
            <a:r>
              <a:rPr lang="fr-FR" dirty="0" err="1"/>
              <a:t>oxygen</a:t>
            </a:r>
            <a:r>
              <a:rPr lang="fr-FR" dirty="0"/>
              <a:t>-voltage</a:t>
            </a:r>
          </a:p>
        </p:txBody>
      </p:sp>
      <p:sp>
        <p:nvSpPr>
          <p:cNvPr id="56" name="Right Arrow 31">
            <a:extLst>
              <a:ext uri="{FF2B5EF4-FFF2-40B4-BE49-F238E27FC236}">
                <a16:creationId xmlns:a16="http://schemas.microsoft.com/office/drawing/2014/main" id="{2148E0FC-3753-C74E-A2F8-15A123456299}"/>
              </a:ext>
            </a:extLst>
          </p:cNvPr>
          <p:cNvSpPr/>
          <p:nvPr/>
        </p:nvSpPr>
        <p:spPr>
          <a:xfrm rot="1785601">
            <a:off x="6457112" y="5178218"/>
            <a:ext cx="838515" cy="549724"/>
          </a:xfrm>
          <a:prstGeom prst="rightArrow">
            <a:avLst/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4">
            <a:extLst>
              <a:ext uri="{FF2B5EF4-FFF2-40B4-BE49-F238E27FC236}">
                <a16:creationId xmlns:a16="http://schemas.microsoft.com/office/drawing/2014/main" id="{6B85FFD4-57C0-8844-AFC3-2347A93EB798}"/>
              </a:ext>
            </a:extLst>
          </p:cNvPr>
          <p:cNvSpPr txBox="1"/>
          <p:nvPr/>
        </p:nvSpPr>
        <p:spPr>
          <a:xfrm>
            <a:off x="954152" y="34518"/>
            <a:ext cx="7073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 is a blue light sensor protein module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12BC235D-00FD-8B4B-A934-B0A43D659902}"/>
              </a:ext>
            </a:extLst>
          </p:cNvPr>
          <p:cNvSpPr/>
          <p:nvPr/>
        </p:nvSpPr>
        <p:spPr>
          <a:xfrm>
            <a:off x="2923262" y="2924336"/>
            <a:ext cx="1819388" cy="2413049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1EB5EB9E-D133-BE4B-BBE3-FD09A9991CA6}"/>
              </a:ext>
            </a:extLst>
          </p:cNvPr>
          <p:cNvSpPr/>
          <p:nvPr/>
        </p:nvSpPr>
        <p:spPr>
          <a:xfrm rot="664454">
            <a:off x="5274634" y="2743407"/>
            <a:ext cx="1748014" cy="2648276"/>
          </a:xfrm>
          <a:prstGeom prst="ellipse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B8F3F72-279F-D94F-8321-6C9087A3CD03}"/>
              </a:ext>
            </a:extLst>
          </p:cNvPr>
          <p:cNvSpPr txBox="1"/>
          <p:nvPr/>
        </p:nvSpPr>
        <p:spPr>
          <a:xfrm>
            <a:off x="3323380" y="5324754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 (</a:t>
            </a:r>
            <a:r>
              <a:rPr lang="fr-FR" sz="16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  <a:r>
              <a:rPr lang="fr-FR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DAF2628E-49F9-1B49-82B7-CA781CA63F3A}"/>
              </a:ext>
            </a:extLst>
          </p:cNvPr>
          <p:cNvSpPr txBox="1"/>
          <p:nvPr/>
        </p:nvSpPr>
        <p:spPr>
          <a:xfrm>
            <a:off x="5440646" y="5323147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Effector</a:t>
            </a:r>
            <a:endParaRPr lang="fr-FR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D99F468-CD5A-894E-BBFB-599A46E1B5B7}"/>
              </a:ext>
            </a:extLst>
          </p:cNvPr>
          <p:cNvSpPr txBox="1"/>
          <p:nvPr/>
        </p:nvSpPr>
        <p:spPr>
          <a:xfrm>
            <a:off x="958807" y="5899798"/>
            <a:ext cx="26212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components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6700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119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clusters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90BE36A-A62B-4EF2-AA49-F342424595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77" y="496183"/>
            <a:ext cx="2254687" cy="21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60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4" grpId="0" animBg="1"/>
      <p:bldP spid="66" grpId="0" animBg="1"/>
      <p:bldP spid="15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DBEE5-E675-47D1-8371-CFE6B15B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0177-68D7-DE41-9E93-D6BB8804897A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C80BAB-7E16-4DC2-84F7-500A8A7CFF6E}"/>
              </a:ext>
            </a:extLst>
          </p:cNvPr>
          <p:cNvSpPr/>
          <p:nvPr/>
        </p:nvSpPr>
        <p:spPr>
          <a:xfrm>
            <a:off x="2892027" y="1696481"/>
            <a:ext cx="167891" cy="201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3">
            <a:extLst>
              <a:ext uri="{FF2B5EF4-FFF2-40B4-BE49-F238E27FC236}">
                <a16:creationId xmlns:a16="http://schemas.microsoft.com/office/drawing/2014/main" id="{B33A3673-9A79-4764-B22E-48A3F4DF00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5" t="10402" r="18206" b="60847"/>
          <a:stretch/>
        </p:blipFill>
        <p:spPr>
          <a:xfrm>
            <a:off x="1039420" y="1552272"/>
            <a:ext cx="3263685" cy="2023085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0CE5184-5A67-493D-90B1-41B75A593B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0" t="68080" r="30378" b="14705"/>
          <a:stretch/>
        </p:blipFill>
        <p:spPr>
          <a:xfrm>
            <a:off x="6682855" y="2017275"/>
            <a:ext cx="654467" cy="1153680"/>
          </a:xfrm>
          <a:prstGeom prst="rect">
            <a:avLst/>
          </a:prstGeom>
          <a:effectLst>
            <a:glow rad="139700">
              <a:srgbClr val="0066FF">
                <a:alpha val="60000"/>
              </a:srgbClr>
            </a:glow>
          </a:effectLst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E0698DE2-5C5D-41E3-8A2C-D6EAD545A5BC}"/>
              </a:ext>
            </a:extLst>
          </p:cNvPr>
          <p:cNvSpPr txBox="1"/>
          <p:nvPr/>
        </p:nvSpPr>
        <p:spPr>
          <a:xfrm>
            <a:off x="1038247" y="2739341"/>
            <a:ext cx="835486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baseline="30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FMN</a:t>
            </a:r>
            <a:endParaRPr lang="en-GB" sz="20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77">
            <a:extLst>
              <a:ext uri="{FF2B5EF4-FFF2-40B4-BE49-F238E27FC236}">
                <a16:creationId xmlns:a16="http://schemas.microsoft.com/office/drawing/2014/main" id="{714AD124-12B0-4CFB-9C01-5062E9251081}"/>
              </a:ext>
            </a:extLst>
          </p:cNvPr>
          <p:cNvSpPr txBox="1"/>
          <p:nvPr/>
        </p:nvSpPr>
        <p:spPr>
          <a:xfrm>
            <a:off x="2609006" y="1303009"/>
            <a:ext cx="655949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Cys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4">
            <a:extLst>
              <a:ext uri="{FF2B5EF4-FFF2-40B4-BE49-F238E27FC236}">
                <a16:creationId xmlns:a16="http://schemas.microsoft.com/office/drawing/2014/main" id="{CB9E5B60-5706-4799-A86B-346F3135D01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79619" y="2227400"/>
            <a:ext cx="0" cy="82000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82">
            <a:extLst>
              <a:ext uri="{FF2B5EF4-FFF2-40B4-BE49-F238E27FC236}">
                <a16:creationId xmlns:a16="http://schemas.microsoft.com/office/drawing/2014/main" id="{ED9E6721-38F2-449A-88F2-887850821B79}"/>
              </a:ext>
            </a:extLst>
          </p:cNvPr>
          <p:cNvSpPr txBox="1"/>
          <p:nvPr/>
        </p:nvSpPr>
        <p:spPr>
          <a:xfrm>
            <a:off x="3480064" y="2211931"/>
            <a:ext cx="173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l-GR" sz="2400" b="1" i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endParaRPr lang="en-US" sz="2400" b="1" i="1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400" b="1" i="1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92">
            <a:extLst>
              <a:ext uri="{FF2B5EF4-FFF2-40B4-BE49-F238E27FC236}">
                <a16:creationId xmlns:a16="http://schemas.microsoft.com/office/drawing/2014/main" id="{AA3D844A-8FE4-4247-A046-FE1E0BC5FCBF}"/>
              </a:ext>
            </a:extLst>
          </p:cNvPr>
          <p:cNvSpPr txBox="1"/>
          <p:nvPr/>
        </p:nvSpPr>
        <p:spPr>
          <a:xfrm>
            <a:off x="2331385" y="1660840"/>
            <a:ext cx="372217" cy="307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l-GR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endParaRPr lang="en-GB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93">
            <a:extLst>
              <a:ext uri="{FF2B5EF4-FFF2-40B4-BE49-F238E27FC236}">
                <a16:creationId xmlns:a16="http://schemas.microsoft.com/office/drawing/2014/main" id="{34F58158-77B8-4F23-B1AC-346A281DDB1B}"/>
              </a:ext>
            </a:extLst>
          </p:cNvPr>
          <p:cNvSpPr txBox="1"/>
          <p:nvPr/>
        </p:nvSpPr>
        <p:spPr>
          <a:xfrm>
            <a:off x="3239989" y="3189687"/>
            <a:ext cx="455574" cy="307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l-GR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5A40CC09-8A6A-45EC-A8AC-481B94295D11}"/>
              </a:ext>
            </a:extLst>
          </p:cNvPr>
          <p:cNvSpPr/>
          <p:nvPr/>
        </p:nvSpPr>
        <p:spPr>
          <a:xfrm>
            <a:off x="2692176" y="1911099"/>
            <a:ext cx="675300" cy="1163398"/>
          </a:xfrm>
          <a:custGeom>
            <a:avLst/>
            <a:gdLst>
              <a:gd name="connsiteX0" fmla="*/ 0 w 426720"/>
              <a:gd name="connsiteY0" fmla="*/ 23261 h 762401"/>
              <a:gd name="connsiteX1" fmla="*/ 289560 w 426720"/>
              <a:gd name="connsiteY1" fmla="*/ 91841 h 762401"/>
              <a:gd name="connsiteX2" fmla="*/ 426720 w 426720"/>
              <a:gd name="connsiteY2" fmla="*/ 762401 h 76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20" h="762401">
                <a:moveTo>
                  <a:pt x="0" y="23261"/>
                </a:moveTo>
                <a:cubicBezTo>
                  <a:pt x="109220" y="-4044"/>
                  <a:pt x="218440" y="-31349"/>
                  <a:pt x="289560" y="91841"/>
                </a:cubicBezTo>
                <a:cubicBezTo>
                  <a:pt x="360680" y="215031"/>
                  <a:pt x="393700" y="488716"/>
                  <a:pt x="426720" y="762401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14">
            <a:extLst>
              <a:ext uri="{FF2B5EF4-FFF2-40B4-BE49-F238E27FC236}">
                <a16:creationId xmlns:a16="http://schemas.microsoft.com/office/drawing/2014/main" id="{02BD5096-472D-4B0E-B986-FB516042CA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6" t="58889" r="19445" b="11805"/>
          <a:stretch/>
        </p:blipFill>
        <p:spPr>
          <a:xfrm>
            <a:off x="4630969" y="1362747"/>
            <a:ext cx="3265709" cy="2025712"/>
          </a:xfrm>
          <a:prstGeom prst="rect">
            <a:avLst/>
          </a:prstGeom>
        </p:spPr>
      </p:pic>
      <p:pic>
        <p:nvPicPr>
          <p:cNvPr id="18" name="Image 1404">
            <a:extLst>
              <a:ext uri="{FF2B5EF4-FFF2-40B4-BE49-F238E27FC236}">
                <a16:creationId xmlns:a16="http://schemas.microsoft.com/office/drawing/2014/main" id="{B71A76D1-3371-46D6-B0ED-DA4786AC4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4962" y="3562720"/>
            <a:ext cx="1853559" cy="1424078"/>
          </a:xfrm>
          <a:prstGeom prst="rect">
            <a:avLst/>
          </a:prstGeom>
          <a:effectLst>
            <a:glow rad="101600">
              <a:srgbClr val="7030A0">
                <a:alpha val="40000"/>
              </a:srgbClr>
            </a:glow>
          </a:effectLst>
        </p:spPr>
      </p:pic>
      <p:cxnSp>
        <p:nvCxnSpPr>
          <p:cNvPr id="19" name="Connecteur droit avec flèche 1405">
            <a:extLst>
              <a:ext uri="{FF2B5EF4-FFF2-40B4-BE49-F238E27FC236}">
                <a16:creationId xmlns:a16="http://schemas.microsoft.com/office/drawing/2014/main" id="{6DA69B54-CEF8-4B81-9A8A-BEF79E482E04}"/>
              </a:ext>
            </a:extLst>
          </p:cNvPr>
          <p:cNvCxnSpPr>
            <a:cxnSpLocks/>
          </p:cNvCxnSpPr>
          <p:nvPr/>
        </p:nvCxnSpPr>
        <p:spPr>
          <a:xfrm>
            <a:off x="3633816" y="4453503"/>
            <a:ext cx="1839129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avec flèche 1406">
            <a:extLst>
              <a:ext uri="{FF2B5EF4-FFF2-40B4-BE49-F238E27FC236}">
                <a16:creationId xmlns:a16="http://schemas.microsoft.com/office/drawing/2014/main" id="{B91F5F16-665B-41A8-9F12-6F862A4272DB}"/>
              </a:ext>
            </a:extLst>
          </p:cNvPr>
          <p:cNvCxnSpPr>
            <a:cxnSpLocks/>
          </p:cNvCxnSpPr>
          <p:nvPr/>
        </p:nvCxnSpPr>
        <p:spPr>
          <a:xfrm flipH="1">
            <a:off x="3633817" y="4633908"/>
            <a:ext cx="18391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ZoneTexte 1407">
            <a:extLst>
              <a:ext uri="{FF2B5EF4-FFF2-40B4-BE49-F238E27FC236}">
                <a16:creationId xmlns:a16="http://schemas.microsoft.com/office/drawing/2014/main" id="{8F57AEEC-1A7D-4F30-B249-1F521A9B3F6F}"/>
              </a:ext>
            </a:extLst>
          </p:cNvPr>
          <p:cNvSpPr txBox="1"/>
          <p:nvPr/>
        </p:nvSpPr>
        <p:spPr>
          <a:xfrm>
            <a:off x="4195651" y="3849575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hν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𝜏 ~ 4 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µs</a:t>
            </a:r>
          </a:p>
        </p:txBody>
      </p:sp>
      <p:sp>
        <p:nvSpPr>
          <p:cNvPr id="22" name="ZoneTexte 1408">
            <a:extLst>
              <a:ext uri="{FF2B5EF4-FFF2-40B4-BE49-F238E27FC236}">
                <a16:creationId xmlns:a16="http://schemas.microsoft.com/office/drawing/2014/main" id="{928A2B7C-DD3C-412E-B962-CC9EC0CA9D37}"/>
              </a:ext>
            </a:extLst>
          </p:cNvPr>
          <p:cNvSpPr txBox="1"/>
          <p:nvPr/>
        </p:nvSpPr>
        <p:spPr>
          <a:xfrm>
            <a:off x="4039580" y="4762357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𝜏 ~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200s</a:t>
            </a:r>
          </a:p>
        </p:txBody>
      </p:sp>
      <p:sp>
        <p:nvSpPr>
          <p:cNvPr id="23" name="ZoneTexte 1409">
            <a:extLst>
              <a:ext uri="{FF2B5EF4-FFF2-40B4-BE49-F238E27FC236}">
                <a16:creationId xmlns:a16="http://schemas.microsoft.com/office/drawing/2014/main" id="{3AF6C420-A84A-4B26-97D6-7F8835A61BE7}"/>
              </a:ext>
            </a:extLst>
          </p:cNvPr>
          <p:cNvSpPr txBox="1"/>
          <p:nvPr/>
        </p:nvSpPr>
        <p:spPr>
          <a:xfrm>
            <a:off x="5715684" y="3571883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LOV-390</a:t>
            </a:r>
            <a:endParaRPr lang="fr-FR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e 1410">
            <a:extLst>
              <a:ext uri="{FF2B5EF4-FFF2-40B4-BE49-F238E27FC236}">
                <a16:creationId xmlns:a16="http://schemas.microsoft.com/office/drawing/2014/main" id="{84D66FD3-5825-4906-9126-F820A0900CE3}"/>
              </a:ext>
            </a:extLst>
          </p:cNvPr>
          <p:cNvGrpSpPr/>
          <p:nvPr/>
        </p:nvGrpSpPr>
        <p:grpSpPr>
          <a:xfrm>
            <a:off x="1321494" y="3572138"/>
            <a:ext cx="1896552" cy="1710769"/>
            <a:chOff x="6704462" y="2054675"/>
            <a:chExt cx="1896552" cy="1710769"/>
          </a:xfrm>
        </p:grpSpPr>
        <p:pic>
          <p:nvPicPr>
            <p:cNvPr id="25" name="Image 1411">
              <a:extLst>
                <a:ext uri="{FF2B5EF4-FFF2-40B4-BE49-F238E27FC236}">
                  <a16:creationId xmlns:a16="http://schemas.microsoft.com/office/drawing/2014/main" id="{2CF6F961-736B-4ADD-B9E4-E11DBC5F1D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545" t="28927" r="72127" b="56968"/>
            <a:stretch/>
          </p:blipFill>
          <p:spPr>
            <a:xfrm>
              <a:off x="7572944" y="3116445"/>
              <a:ext cx="363370" cy="589920"/>
            </a:xfrm>
            <a:prstGeom prst="rect">
              <a:avLst/>
            </a:prstGeom>
          </p:spPr>
        </p:pic>
        <p:grpSp>
          <p:nvGrpSpPr>
            <p:cNvPr id="26" name="Groupe 1412">
              <a:extLst>
                <a:ext uri="{FF2B5EF4-FFF2-40B4-BE49-F238E27FC236}">
                  <a16:creationId xmlns:a16="http://schemas.microsoft.com/office/drawing/2014/main" id="{1708818D-8C94-4C10-B31A-84827A95910F}"/>
                </a:ext>
              </a:extLst>
            </p:cNvPr>
            <p:cNvGrpSpPr/>
            <p:nvPr/>
          </p:nvGrpSpPr>
          <p:grpSpPr>
            <a:xfrm>
              <a:off x="6704462" y="2054675"/>
              <a:ext cx="1896552" cy="1710769"/>
              <a:chOff x="6704462" y="2054675"/>
              <a:chExt cx="1896552" cy="1710769"/>
            </a:xfrm>
          </p:grpSpPr>
          <p:pic>
            <p:nvPicPr>
              <p:cNvPr id="27" name="Image 1413">
                <a:extLst>
                  <a:ext uri="{FF2B5EF4-FFF2-40B4-BE49-F238E27FC236}">
                    <a16:creationId xmlns:a16="http://schemas.microsoft.com/office/drawing/2014/main" id="{C24795A1-C133-4F90-BA5B-D6C1C062C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42848" y="2086811"/>
                <a:ext cx="1858166" cy="1201010"/>
              </a:xfrm>
              <a:prstGeom prst="rect">
                <a:avLst/>
              </a:prstGeom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</p:pic>
          <p:sp>
            <p:nvSpPr>
              <p:cNvPr id="28" name="ZoneTexte 1414">
                <a:extLst>
                  <a:ext uri="{FF2B5EF4-FFF2-40B4-BE49-F238E27FC236}">
                    <a16:creationId xmlns:a16="http://schemas.microsoft.com/office/drawing/2014/main" id="{95FBEDD9-FD03-4CCE-8C0C-61B856034F31}"/>
                  </a:ext>
                </a:extLst>
              </p:cNvPr>
              <p:cNvSpPr txBox="1"/>
              <p:nvPr/>
            </p:nvSpPr>
            <p:spPr>
              <a:xfrm>
                <a:off x="6704462" y="2054675"/>
                <a:ext cx="70243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LOV-447</a:t>
                </a:r>
                <a:endParaRPr lang="fr-FR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ZoneTexte 1415">
                <a:extLst>
                  <a:ext uri="{FF2B5EF4-FFF2-40B4-BE49-F238E27FC236}">
                    <a16:creationId xmlns:a16="http://schemas.microsoft.com/office/drawing/2014/main" id="{DE87010F-2B5A-489D-8291-181EF13B50DD}"/>
                  </a:ext>
                </a:extLst>
              </p:cNvPr>
              <p:cNvSpPr txBox="1"/>
              <p:nvPr/>
            </p:nvSpPr>
            <p:spPr>
              <a:xfrm>
                <a:off x="7378795" y="2542100"/>
                <a:ext cx="557518" cy="296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FMN</a:t>
                </a:r>
                <a:endParaRPr lang="fr-FR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ZoneTexte 1416">
                <a:extLst>
                  <a:ext uri="{FF2B5EF4-FFF2-40B4-BE49-F238E27FC236}">
                    <a16:creationId xmlns:a16="http://schemas.microsoft.com/office/drawing/2014/main" id="{B8C29DC3-CBDC-41E1-81D9-81C589F458E1}"/>
                  </a:ext>
                </a:extLst>
              </p:cNvPr>
              <p:cNvSpPr txBox="1"/>
              <p:nvPr/>
            </p:nvSpPr>
            <p:spPr>
              <a:xfrm>
                <a:off x="7183709" y="3469335"/>
                <a:ext cx="503540" cy="296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C57</a:t>
                </a:r>
                <a:endParaRPr lang="fr-FR" sz="1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ZoneTexte 1417">
                <a:extLst>
                  <a:ext uri="{FF2B5EF4-FFF2-40B4-BE49-F238E27FC236}">
                    <a16:creationId xmlns:a16="http://schemas.microsoft.com/office/drawing/2014/main" id="{02DDA648-B831-4E93-86EA-4E02B58D77F0}"/>
                  </a:ext>
                </a:extLst>
              </p:cNvPr>
              <p:cNvSpPr txBox="1"/>
              <p:nvPr/>
            </p:nvSpPr>
            <p:spPr>
              <a:xfrm>
                <a:off x="7720453" y="2786296"/>
                <a:ext cx="358957" cy="222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FR" sz="6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4⍺</a:t>
                </a:r>
              </a:p>
            </p:txBody>
          </p:sp>
          <p:sp>
            <p:nvSpPr>
              <p:cNvPr id="32" name="ZoneTexte 1418">
                <a:extLst>
                  <a:ext uri="{FF2B5EF4-FFF2-40B4-BE49-F238E27FC236}">
                    <a16:creationId xmlns:a16="http://schemas.microsoft.com/office/drawing/2014/main" id="{E8C213C2-CB19-452E-87D4-0B4FC6AF9468}"/>
                  </a:ext>
                </a:extLst>
              </p:cNvPr>
              <p:cNvSpPr txBox="1"/>
              <p:nvPr/>
            </p:nvSpPr>
            <p:spPr>
              <a:xfrm>
                <a:off x="7640370" y="3287822"/>
                <a:ext cx="318472" cy="222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fr-FR" sz="600" b="1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ɣ</a:t>
                </a:r>
                <a:endParaRPr lang="fr-FR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3" name="Rectangle : coins arrondis 1419">
            <a:extLst>
              <a:ext uri="{FF2B5EF4-FFF2-40B4-BE49-F238E27FC236}">
                <a16:creationId xmlns:a16="http://schemas.microsoft.com/office/drawing/2014/main" id="{7C8EEA6A-204E-4894-9799-7A0FA0BFC175}"/>
              </a:ext>
            </a:extLst>
          </p:cNvPr>
          <p:cNvSpPr/>
          <p:nvPr/>
        </p:nvSpPr>
        <p:spPr>
          <a:xfrm>
            <a:off x="4166332" y="3721127"/>
            <a:ext cx="903929" cy="62455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Image 1420">
            <a:extLst>
              <a:ext uri="{FF2B5EF4-FFF2-40B4-BE49-F238E27FC236}">
                <a16:creationId xmlns:a16="http://schemas.microsoft.com/office/drawing/2014/main" id="{083E4578-7FBB-45CD-BC3A-843A463C0B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945" y="5236532"/>
            <a:ext cx="2387835" cy="1404609"/>
          </a:xfrm>
          <a:prstGeom prst="rect">
            <a:avLst/>
          </a:prstGeom>
        </p:spPr>
      </p:pic>
      <p:pic>
        <p:nvPicPr>
          <p:cNvPr id="35" name="Image 1421">
            <a:extLst>
              <a:ext uri="{FF2B5EF4-FFF2-40B4-BE49-F238E27FC236}">
                <a16:creationId xmlns:a16="http://schemas.microsoft.com/office/drawing/2014/main" id="{7EEE67AD-9516-42F7-A7D7-287827D863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282" y="5236532"/>
            <a:ext cx="2387835" cy="1404609"/>
          </a:xfrm>
          <a:prstGeom prst="rect">
            <a:avLst/>
          </a:prstGeom>
        </p:spPr>
      </p:pic>
      <p:sp>
        <p:nvSpPr>
          <p:cNvPr id="37" name="TextBox 4">
            <a:extLst>
              <a:ext uri="{FF2B5EF4-FFF2-40B4-BE49-F238E27FC236}">
                <a16:creationId xmlns:a16="http://schemas.microsoft.com/office/drawing/2014/main" id="{9199612E-72DB-4346-9E07-93C318765314}"/>
              </a:ext>
            </a:extLst>
          </p:cNvPr>
          <p:cNvSpPr txBox="1"/>
          <p:nvPr/>
        </p:nvSpPr>
        <p:spPr>
          <a:xfrm>
            <a:off x="954152" y="34518"/>
            <a:ext cx="7073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Photocatalytic bond formation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82">
            <a:extLst>
              <a:ext uri="{FF2B5EF4-FFF2-40B4-BE49-F238E27FC236}">
                <a16:creationId xmlns:a16="http://schemas.microsoft.com/office/drawing/2014/main" id="{A21C24B6-631F-470A-9040-D3320BF38851}"/>
              </a:ext>
            </a:extLst>
          </p:cNvPr>
          <p:cNvSpPr txBox="1"/>
          <p:nvPr/>
        </p:nvSpPr>
        <p:spPr>
          <a:xfrm>
            <a:off x="3547064" y="2605797"/>
            <a:ext cx="173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  <a:endParaRPr lang="en-US" sz="2400" b="1" i="1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400" b="1" i="1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A0B3DBD-128B-4FF0-A1F4-08B24C3C93A1}"/>
              </a:ext>
            </a:extLst>
          </p:cNvPr>
          <p:cNvSpPr txBox="1"/>
          <p:nvPr/>
        </p:nvSpPr>
        <p:spPr>
          <a:xfrm>
            <a:off x="965926" y="618707"/>
            <a:ext cx="7073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How protein guides the reaction?</a:t>
            </a:r>
          </a:p>
        </p:txBody>
      </p:sp>
    </p:spTree>
    <p:extLst>
      <p:ext uri="{BB962C8B-B14F-4D97-AF65-F5344CB8AC3E}">
        <p14:creationId xmlns:p14="http://schemas.microsoft.com/office/powerpoint/2010/main" val="43390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  <p:bldP spid="13" grpId="0"/>
      <p:bldP spid="14" grpId="0"/>
      <p:bldP spid="15" grpId="0"/>
      <p:bldP spid="16" grpId="0" animBg="1"/>
      <p:bldP spid="21" grpId="0"/>
      <p:bldP spid="22" grpId="0"/>
      <p:bldP spid="23" grpId="0"/>
      <p:bldP spid="33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3EFCE5-3E86-9A41-96B2-5A7EF38B166D}"/>
              </a:ext>
            </a:extLst>
          </p:cNvPr>
          <p:cNvSpPr txBox="1">
            <a:spLocks/>
          </p:cNvSpPr>
          <p:nvPr/>
        </p:nvSpPr>
        <p:spPr>
          <a:xfrm>
            <a:off x="741133" y="1143422"/>
            <a:ext cx="3939722" cy="321083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SFX Settings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Beam: 12 keV @ 500µJ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Rep rate: 100Hz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Spot size: 5x3 µm</a:t>
            </a:r>
            <a:r>
              <a:rPr lang="en-US" sz="2000" baseline="30000" dirty="0"/>
              <a:t>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Detector: 4M Jungfrau (0.5 bar He)</a:t>
            </a:r>
          </a:p>
          <a:p>
            <a:pPr marL="0" indent="0">
              <a:buNone/>
            </a:pPr>
            <a:r>
              <a:rPr lang="en-US" sz="2000" dirty="0"/>
              <a:t>Injector nozzle: 75 µm</a:t>
            </a:r>
          </a:p>
          <a:p>
            <a:pPr marL="0" indent="0">
              <a:buNone/>
            </a:pPr>
            <a:r>
              <a:rPr lang="en-US" sz="2000" dirty="0"/>
              <a:t>Flow rate: 6.7 ul/min@100Hz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3EFCE5-3E86-9A41-96B2-5A7EF38B166D}"/>
              </a:ext>
            </a:extLst>
          </p:cNvPr>
          <p:cNvSpPr txBox="1">
            <a:spLocks/>
          </p:cNvSpPr>
          <p:nvPr/>
        </p:nvSpPr>
        <p:spPr>
          <a:xfrm>
            <a:off x="4562315" y="1143422"/>
            <a:ext cx="5158921" cy="321083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Laser Settings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Wavelength: 475 nm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Rep rate: 100 Hz (4:1 mode)</a:t>
            </a:r>
          </a:p>
          <a:p>
            <a:pPr marL="0" indent="0">
              <a:buNone/>
            </a:pPr>
            <a:r>
              <a:rPr lang="en-US" sz="2000" dirty="0"/>
              <a:t>Spot size: ~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40 </a:t>
            </a:r>
            <a:r>
              <a:rPr lang="en-GB" sz="2000" dirty="0">
                <a:latin typeface="Calibri" charset="0"/>
                <a:ea typeface="Calibri" charset="0"/>
                <a:cs typeface="Calibri" charset="0"/>
                <a:sym typeface="Symbol" charset="2"/>
              </a:rPr>
              <a:t>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 FWHM</a:t>
            </a:r>
          </a:p>
          <a:p>
            <a:pPr marL="0" indent="0">
              <a:buNone/>
            </a:pPr>
            <a:r>
              <a:rPr lang="en-US" sz="2000" dirty="0"/>
              <a:t>Pulse length: ~800 fs</a:t>
            </a:r>
          </a:p>
          <a:p>
            <a:pPr marL="0" indent="0">
              <a:buNone/>
            </a:pPr>
            <a:r>
              <a:rPr lang="en-US" sz="2000" dirty="0"/>
              <a:t>Pulse Energy: ~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5.0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uJ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(titration 2.5-10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uJ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Time delays:  200 fs - 1 ms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41133" y="378719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dirty="0"/>
              <a:t>-&gt; Shot-To-Shot: </a:t>
            </a:r>
            <a:r>
              <a:rPr lang="en-US" dirty="0"/>
              <a:t>250 um @100Hz</a:t>
            </a:r>
          </a:p>
          <a:p>
            <a:r>
              <a:rPr lang="en-US" dirty="0"/>
              <a:t>-&gt; </a:t>
            </a:r>
            <a:r>
              <a:rPr lang="en-US" b="1" dirty="0"/>
              <a:t>Runtime per injector:</a:t>
            </a:r>
            <a:r>
              <a:rPr lang="en-US" dirty="0"/>
              <a:t> 18 min per injector</a:t>
            </a:r>
          </a:p>
          <a:p>
            <a:r>
              <a:rPr lang="en-US" b="1" dirty="0"/>
              <a:t>-&gt; 30k indexed patterns: </a:t>
            </a:r>
            <a:r>
              <a:rPr lang="en-US" dirty="0"/>
              <a:t>60 min</a:t>
            </a:r>
            <a:r>
              <a:rPr lang="en-US" b="1" dirty="0"/>
              <a:t> </a:t>
            </a:r>
            <a:r>
              <a:rPr lang="en-US" dirty="0"/>
              <a:t>at 30% hit rate </a:t>
            </a:r>
          </a:p>
          <a:p>
            <a:r>
              <a:rPr lang="en-US" dirty="0"/>
              <a:t>	(diluted sample due to 80% hit rates)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83F12A-7051-0A4B-8F4E-E5171EFC5468}"/>
              </a:ext>
            </a:extLst>
          </p:cNvPr>
          <p:cNvSpPr txBox="1">
            <a:spLocks/>
          </p:cNvSpPr>
          <p:nvPr/>
        </p:nvSpPr>
        <p:spPr>
          <a:xfrm>
            <a:off x="457200" y="148993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Georgia"/>
              </a:rPr>
              <a:t>Beamline settings 7</a:t>
            </a:r>
            <a:r>
              <a:rPr lang="en-US" sz="2800" b="1" baseline="30000" dirty="0">
                <a:solidFill>
                  <a:srgbClr val="000000"/>
                </a:solidFill>
                <a:latin typeface="Georgia"/>
              </a:rPr>
              <a:t>th</a:t>
            </a:r>
            <a:r>
              <a:rPr lang="en-US" sz="2800" b="1" dirty="0">
                <a:solidFill>
                  <a:srgbClr val="000000"/>
                </a:solidFill>
                <a:latin typeface="Georgia"/>
              </a:rPr>
              <a:t> (4 pm) - 9</a:t>
            </a:r>
            <a:r>
              <a:rPr lang="en-US" sz="2800" b="1" baseline="30000" dirty="0">
                <a:solidFill>
                  <a:srgbClr val="000000"/>
                </a:solidFill>
                <a:latin typeface="Georgia"/>
              </a:rPr>
              <a:t>th</a:t>
            </a:r>
            <a:r>
              <a:rPr lang="en-US" sz="2800" b="1" dirty="0">
                <a:solidFill>
                  <a:srgbClr val="000000"/>
                </a:solidFill>
                <a:latin typeface="Georgia"/>
              </a:rPr>
              <a:t> September </a:t>
            </a:r>
          </a:p>
          <a:p>
            <a:pPr defTabSz="457200">
              <a:spcBef>
                <a:spcPct val="0"/>
              </a:spcBef>
              <a:defRPr/>
            </a:pPr>
            <a:r>
              <a:rPr lang="en-US" sz="2800" b="1" baseline="-25000" dirty="0">
                <a:solidFill>
                  <a:srgbClr val="000000"/>
                </a:solidFill>
                <a:latin typeface="Georgia"/>
              </a:rPr>
              <a:t>LOV</a:t>
            </a:r>
            <a:endParaRPr lang="en-US" sz="2000" b="1" baseline="-25000" dirty="0">
              <a:solidFill>
                <a:srgbClr val="000000"/>
              </a:solidFill>
              <a:latin typeface="Georgia"/>
            </a:endParaRP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051317E-6892-4CF6-89E4-CD995F454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751" y="4354254"/>
            <a:ext cx="2727638" cy="241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12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26935-76FC-4A1A-8D88-F2F831820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41429" y="6413479"/>
            <a:ext cx="2057400" cy="365125"/>
          </a:xfrm>
        </p:spPr>
        <p:txBody>
          <a:bodyPr/>
          <a:lstStyle/>
          <a:p>
            <a:pPr>
              <a:defRPr/>
            </a:pPr>
            <a:fld id="{DE05DCE6-1B77-864F-BD63-370382D2D86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4C557-00E4-46F7-A3D9-433F335722DB}"/>
              </a:ext>
            </a:extLst>
          </p:cNvPr>
          <p:cNvSpPr txBox="1"/>
          <p:nvPr/>
        </p:nvSpPr>
        <p:spPr>
          <a:xfrm>
            <a:off x="256154" y="1097838"/>
            <a:ext cx="66745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 dirty="0">
                <a:effectLst/>
              </a:rPr>
              <a:t>- Total indexed diffraction images: 1 016 114 (hit rates 25%-80%)</a:t>
            </a:r>
          </a:p>
          <a:p>
            <a:endParaRPr lang="en-US" dirty="0"/>
          </a:p>
          <a:p>
            <a:r>
              <a:rPr lang="en-US" dirty="0"/>
              <a:t>- Pump laser power titration @ 2.5 µJ, </a:t>
            </a:r>
            <a:r>
              <a:rPr lang="en-US" b="1" dirty="0"/>
              <a:t>5.0 µJ</a:t>
            </a:r>
            <a:r>
              <a:rPr lang="en-US" dirty="0"/>
              <a:t>, 7.5 µJ, 10 µJ</a:t>
            </a:r>
          </a:p>
          <a:p>
            <a:endParaRPr lang="en-US" dirty="0"/>
          </a:p>
          <a:p>
            <a:r>
              <a:rPr lang="en-US" dirty="0"/>
              <a:t>- 17 datasets @ 11 </a:t>
            </a:r>
            <a:r>
              <a:rPr lang="el-GR" dirty="0"/>
              <a:t>Δ</a:t>
            </a:r>
            <a:r>
              <a:rPr lang="en-US" dirty="0"/>
              <a:t>t from 10 ps to 1ms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FF4597-547A-4B8A-942D-7A3C097976D4}"/>
              </a:ext>
            </a:extLst>
          </p:cNvPr>
          <p:cNvSpPr txBox="1">
            <a:spLocks/>
          </p:cNvSpPr>
          <p:nvPr/>
        </p:nvSpPr>
        <p:spPr>
          <a:xfrm>
            <a:off x="1275645" y="136524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Georgia"/>
              </a:rPr>
              <a:t>Summary 7</a:t>
            </a:r>
            <a:r>
              <a:rPr lang="en-US" sz="2800" b="1" baseline="30000" dirty="0">
                <a:solidFill>
                  <a:srgbClr val="000000"/>
                </a:solidFill>
                <a:latin typeface="Georgia"/>
              </a:rPr>
              <a:t>th</a:t>
            </a:r>
            <a:r>
              <a:rPr lang="en-US" sz="2800" b="1" dirty="0">
                <a:solidFill>
                  <a:srgbClr val="000000"/>
                </a:solidFill>
                <a:latin typeface="Georgia"/>
              </a:rPr>
              <a:t> - 9</a:t>
            </a:r>
            <a:r>
              <a:rPr lang="en-US" sz="2800" b="1" baseline="30000" dirty="0">
                <a:solidFill>
                  <a:srgbClr val="000000"/>
                </a:solidFill>
                <a:latin typeface="Georgia"/>
              </a:rPr>
              <a:t>th</a:t>
            </a:r>
            <a:r>
              <a:rPr lang="en-US" sz="2800" b="1" dirty="0">
                <a:solidFill>
                  <a:srgbClr val="000000"/>
                </a:solidFill>
                <a:latin typeface="Georgia"/>
              </a:rPr>
              <a:t> September (40 hours) </a:t>
            </a:r>
          </a:p>
          <a:p>
            <a:pPr defTabSz="457200">
              <a:spcBef>
                <a:spcPct val="0"/>
              </a:spcBef>
              <a:defRPr/>
            </a:pPr>
            <a:r>
              <a:rPr lang="en-US" sz="2800" b="1" baseline="-25000" dirty="0">
                <a:solidFill>
                  <a:srgbClr val="000000"/>
                </a:solidFill>
                <a:latin typeface="Georgia"/>
              </a:rPr>
              <a:t>LOV</a:t>
            </a:r>
            <a:endParaRPr lang="en-US" sz="2000" b="1" baseline="-25000" dirty="0">
              <a:solidFill>
                <a:srgbClr val="000000"/>
              </a:solidFill>
              <a:latin typeface="Georgia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AE69D6-9313-440E-8E43-2021A94022CA}"/>
              </a:ext>
            </a:extLst>
          </p:cNvPr>
          <p:cNvGrpSpPr/>
          <p:nvPr/>
        </p:nvGrpSpPr>
        <p:grpSpPr>
          <a:xfrm>
            <a:off x="5475710" y="2936582"/>
            <a:ext cx="3669208" cy="3054129"/>
            <a:chOff x="5202171" y="2731814"/>
            <a:chExt cx="3669208" cy="3054129"/>
          </a:xfrm>
        </p:grpSpPr>
        <p:pic>
          <p:nvPicPr>
            <p:cNvPr id="10" name="Picture 9" descr="A close up of a map&#10;&#10;Description automatically generated">
              <a:extLst>
                <a:ext uri="{FF2B5EF4-FFF2-40B4-BE49-F238E27FC236}">
                  <a16:creationId xmlns:a16="http://schemas.microsoft.com/office/drawing/2014/main" id="{B48F320C-821F-40EC-ACDF-472A71583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0573" y="2739943"/>
              <a:ext cx="3441666" cy="3046000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523140B-CB16-4850-9770-53A965502579}"/>
                </a:ext>
              </a:extLst>
            </p:cNvPr>
            <p:cNvSpPr/>
            <p:nvPr/>
          </p:nvSpPr>
          <p:spPr>
            <a:xfrm>
              <a:off x="7237379" y="2918298"/>
              <a:ext cx="252919" cy="124514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2A78A676-C729-46D5-862D-FDA5BB7DF2D5}"/>
                </a:ext>
              </a:extLst>
            </p:cNvPr>
            <p:cNvSpPr/>
            <p:nvPr/>
          </p:nvSpPr>
          <p:spPr>
            <a:xfrm>
              <a:off x="7444091" y="3027431"/>
              <a:ext cx="295478" cy="178355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47DAED5-E108-4BB4-BC83-793E021C4E3F}"/>
                </a:ext>
              </a:extLst>
            </p:cNvPr>
            <p:cNvSpPr/>
            <p:nvPr/>
          </p:nvSpPr>
          <p:spPr>
            <a:xfrm>
              <a:off x="7650803" y="3179831"/>
              <a:ext cx="295478" cy="178355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47E1B395-AE49-4AAF-9491-9ABCEA2C1818}"/>
                </a:ext>
              </a:extLst>
            </p:cNvPr>
            <p:cNvSpPr/>
            <p:nvPr/>
          </p:nvSpPr>
          <p:spPr>
            <a:xfrm>
              <a:off x="8098681" y="3339822"/>
              <a:ext cx="295478" cy="178355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E2411CD-9ADC-4E49-B7FC-6E00B00A9EFA}"/>
                </a:ext>
              </a:extLst>
            </p:cNvPr>
            <p:cNvSpPr/>
            <p:nvPr/>
          </p:nvSpPr>
          <p:spPr>
            <a:xfrm>
              <a:off x="8103341" y="3539768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2A8678B-7FC4-422F-A5B6-E845EE7555BF}"/>
                </a:ext>
              </a:extLst>
            </p:cNvPr>
            <p:cNvSpPr/>
            <p:nvPr/>
          </p:nvSpPr>
          <p:spPr>
            <a:xfrm>
              <a:off x="8224025" y="3824971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F366DBA-76D5-4006-93B5-3EC14AFB24DC}"/>
                </a:ext>
              </a:extLst>
            </p:cNvPr>
            <p:cNvSpPr/>
            <p:nvPr/>
          </p:nvSpPr>
          <p:spPr>
            <a:xfrm>
              <a:off x="8368642" y="4192480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DD70C63-86E6-4809-A974-B5539858002D}"/>
                </a:ext>
              </a:extLst>
            </p:cNvPr>
            <p:cNvSpPr/>
            <p:nvPr/>
          </p:nvSpPr>
          <p:spPr>
            <a:xfrm>
              <a:off x="8219243" y="4577118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1C98C74E-1939-43E6-901A-5EEBE17F506B}"/>
                </a:ext>
              </a:extLst>
            </p:cNvPr>
            <p:cNvSpPr/>
            <p:nvPr/>
          </p:nvSpPr>
          <p:spPr>
            <a:xfrm>
              <a:off x="7883758" y="5290488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DD3C778-F1F9-41BE-90A5-96EADC488159}"/>
                </a:ext>
              </a:extLst>
            </p:cNvPr>
            <p:cNvSpPr/>
            <p:nvPr/>
          </p:nvSpPr>
          <p:spPr>
            <a:xfrm>
              <a:off x="7193704" y="5570834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A79ECC66-03E1-412F-B2D4-AE68927B46A7}"/>
                </a:ext>
              </a:extLst>
            </p:cNvPr>
            <p:cNvSpPr/>
            <p:nvPr/>
          </p:nvSpPr>
          <p:spPr>
            <a:xfrm>
              <a:off x="5202171" y="4155388"/>
              <a:ext cx="340267" cy="215109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9E63A87-B85B-4775-A03A-A02E3051EEBD}"/>
                </a:ext>
              </a:extLst>
            </p:cNvPr>
            <p:cNvSpPr/>
            <p:nvPr/>
          </p:nvSpPr>
          <p:spPr>
            <a:xfrm>
              <a:off x="8365153" y="3696211"/>
              <a:ext cx="506226" cy="148197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rgbClr val="FFC000"/>
                  </a:solidFill>
                </a:rPr>
                <a:t>500 ns</a:t>
              </a:r>
            </a:p>
          </p:txBody>
        </p:sp>
        <p:sp>
          <p:nvSpPr>
            <p:cNvPr id="36" name="Smiley Face 35">
              <a:extLst>
                <a:ext uri="{FF2B5EF4-FFF2-40B4-BE49-F238E27FC236}">
                  <a16:creationId xmlns:a16="http://schemas.microsoft.com/office/drawing/2014/main" id="{C137793F-B777-4F02-B2C6-6E2E460D5519}"/>
                </a:ext>
              </a:extLst>
            </p:cNvPr>
            <p:cNvSpPr/>
            <p:nvPr/>
          </p:nvSpPr>
          <p:spPr>
            <a:xfrm>
              <a:off x="7350705" y="2731814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iley Face 37">
              <a:extLst>
                <a:ext uri="{FF2B5EF4-FFF2-40B4-BE49-F238E27FC236}">
                  <a16:creationId xmlns:a16="http://schemas.microsoft.com/office/drawing/2014/main" id="{15286331-71CA-4A22-8C5C-8C0CE00A439F}"/>
                </a:ext>
              </a:extLst>
            </p:cNvPr>
            <p:cNvSpPr/>
            <p:nvPr/>
          </p:nvSpPr>
          <p:spPr>
            <a:xfrm>
              <a:off x="7581200" y="2856915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iley Face 39">
              <a:extLst>
                <a:ext uri="{FF2B5EF4-FFF2-40B4-BE49-F238E27FC236}">
                  <a16:creationId xmlns:a16="http://schemas.microsoft.com/office/drawing/2014/main" id="{725CD0F9-7AD0-4EF2-894B-BBF1EC609B54}"/>
                </a:ext>
              </a:extLst>
            </p:cNvPr>
            <p:cNvSpPr/>
            <p:nvPr/>
          </p:nvSpPr>
          <p:spPr>
            <a:xfrm>
              <a:off x="7797143" y="3000659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iley Face 41">
              <a:extLst>
                <a:ext uri="{FF2B5EF4-FFF2-40B4-BE49-F238E27FC236}">
                  <a16:creationId xmlns:a16="http://schemas.microsoft.com/office/drawing/2014/main" id="{F2A63291-E897-4BB1-BF9B-C3CD22514BC7}"/>
                </a:ext>
              </a:extLst>
            </p:cNvPr>
            <p:cNvSpPr/>
            <p:nvPr/>
          </p:nvSpPr>
          <p:spPr>
            <a:xfrm>
              <a:off x="8238519" y="3153059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iley Face 43">
              <a:extLst>
                <a:ext uri="{FF2B5EF4-FFF2-40B4-BE49-F238E27FC236}">
                  <a16:creationId xmlns:a16="http://schemas.microsoft.com/office/drawing/2014/main" id="{898EF604-1033-45D7-9516-D6C89AD6D118}"/>
                </a:ext>
              </a:extLst>
            </p:cNvPr>
            <p:cNvSpPr/>
            <p:nvPr/>
          </p:nvSpPr>
          <p:spPr>
            <a:xfrm>
              <a:off x="8410418" y="3415135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iley Face 45">
              <a:extLst>
                <a:ext uri="{FF2B5EF4-FFF2-40B4-BE49-F238E27FC236}">
                  <a16:creationId xmlns:a16="http://schemas.microsoft.com/office/drawing/2014/main" id="{B9B55C85-A019-4E07-892B-BC464E2460D0}"/>
                </a:ext>
              </a:extLst>
            </p:cNvPr>
            <p:cNvSpPr/>
            <p:nvPr/>
          </p:nvSpPr>
          <p:spPr>
            <a:xfrm>
              <a:off x="8600138" y="3532486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iley Face 47">
              <a:extLst>
                <a:ext uri="{FF2B5EF4-FFF2-40B4-BE49-F238E27FC236}">
                  <a16:creationId xmlns:a16="http://schemas.microsoft.com/office/drawing/2014/main" id="{DAAB41CC-9689-49E8-9C61-E3C4F4207071}"/>
                </a:ext>
              </a:extLst>
            </p:cNvPr>
            <p:cNvSpPr/>
            <p:nvPr/>
          </p:nvSpPr>
          <p:spPr>
            <a:xfrm>
              <a:off x="8565767" y="3860908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iley Face 49">
              <a:extLst>
                <a:ext uri="{FF2B5EF4-FFF2-40B4-BE49-F238E27FC236}">
                  <a16:creationId xmlns:a16="http://schemas.microsoft.com/office/drawing/2014/main" id="{7ED098F0-2CE7-426B-9E41-6AB672FA2400}"/>
                </a:ext>
              </a:extLst>
            </p:cNvPr>
            <p:cNvSpPr/>
            <p:nvPr/>
          </p:nvSpPr>
          <p:spPr>
            <a:xfrm>
              <a:off x="8559510" y="4518358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iley Face 51">
              <a:extLst>
                <a:ext uri="{FF2B5EF4-FFF2-40B4-BE49-F238E27FC236}">
                  <a16:creationId xmlns:a16="http://schemas.microsoft.com/office/drawing/2014/main" id="{AFCA484F-E0BE-44E2-9780-DB9D22C8E460}"/>
                </a:ext>
              </a:extLst>
            </p:cNvPr>
            <p:cNvSpPr/>
            <p:nvPr/>
          </p:nvSpPr>
          <p:spPr>
            <a:xfrm>
              <a:off x="8086703" y="5104542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iley Face 53">
              <a:extLst>
                <a:ext uri="{FF2B5EF4-FFF2-40B4-BE49-F238E27FC236}">
                  <a16:creationId xmlns:a16="http://schemas.microsoft.com/office/drawing/2014/main" id="{16A7B44B-D8A3-4A60-B1C7-03E16F185637}"/>
                </a:ext>
              </a:extLst>
            </p:cNvPr>
            <p:cNvSpPr/>
            <p:nvPr/>
          </p:nvSpPr>
          <p:spPr>
            <a:xfrm>
              <a:off x="7515016" y="5449225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iley Face 55">
              <a:extLst>
                <a:ext uri="{FF2B5EF4-FFF2-40B4-BE49-F238E27FC236}">
                  <a16:creationId xmlns:a16="http://schemas.microsoft.com/office/drawing/2014/main" id="{94A2DE96-A1A2-4C0A-BBE7-7C54B9592A32}"/>
                </a:ext>
              </a:extLst>
            </p:cNvPr>
            <p:cNvSpPr/>
            <p:nvPr/>
          </p:nvSpPr>
          <p:spPr>
            <a:xfrm>
              <a:off x="5203674" y="4029240"/>
              <a:ext cx="186771" cy="179172"/>
            </a:xfrm>
            <a:prstGeom prst="smileyFac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4ECEF1F4-B5E9-44C6-AAF6-A8E5E6A2D7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2" t="9889" r="9152" b="33608"/>
          <a:stretch/>
        </p:blipFill>
        <p:spPr>
          <a:xfrm>
            <a:off x="6340347" y="1116036"/>
            <a:ext cx="3518882" cy="1704286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99AA9990-09B2-4534-BBF2-2B2A91E2BB85}"/>
              </a:ext>
            </a:extLst>
          </p:cNvPr>
          <p:cNvSpPr txBox="1"/>
          <p:nvPr/>
        </p:nvSpPr>
        <p:spPr>
          <a:xfrm>
            <a:off x="6730967" y="787233"/>
            <a:ext cx="241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FMN - 1.50 Å resolution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9333AB9-A0EF-406D-B701-60472EB01F4B}"/>
              </a:ext>
            </a:extLst>
          </p:cNvPr>
          <p:cNvSpPr txBox="1"/>
          <p:nvPr/>
        </p:nvSpPr>
        <p:spPr>
          <a:xfrm>
            <a:off x="6133980" y="6003145"/>
            <a:ext cx="241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 </a:t>
            </a:r>
            <a:r>
              <a:rPr lang="el-GR" dirty="0"/>
              <a:t>Δ</a:t>
            </a:r>
            <a:r>
              <a:rPr lang="en-US" dirty="0"/>
              <a:t>t from 10 ps to 1ms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B9FA37A-3B8C-40A2-86F8-EDB46CB42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10" y="2936582"/>
            <a:ext cx="4943475" cy="3162300"/>
          </a:xfrm>
          <a:prstGeom prst="rect">
            <a:avLst/>
          </a:prstGeom>
        </p:spPr>
      </p:pic>
      <p:sp>
        <p:nvSpPr>
          <p:cNvPr id="63" name="TextBox 77">
            <a:extLst>
              <a:ext uri="{FF2B5EF4-FFF2-40B4-BE49-F238E27FC236}">
                <a16:creationId xmlns:a16="http://schemas.microsoft.com/office/drawing/2014/main" id="{1C756B78-A0E0-456F-876A-17AB7353F71B}"/>
              </a:ext>
            </a:extLst>
          </p:cNvPr>
          <p:cNvSpPr txBox="1"/>
          <p:nvPr/>
        </p:nvSpPr>
        <p:spPr>
          <a:xfrm>
            <a:off x="3032920" y="3292791"/>
            <a:ext cx="655949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Cys</a:t>
            </a:r>
            <a:endParaRPr lang="en-GB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77">
            <a:extLst>
              <a:ext uri="{FF2B5EF4-FFF2-40B4-BE49-F238E27FC236}">
                <a16:creationId xmlns:a16="http://schemas.microsoft.com/office/drawing/2014/main" id="{076E447E-C79A-47B7-A058-6CB0B30D4850}"/>
              </a:ext>
            </a:extLst>
          </p:cNvPr>
          <p:cNvSpPr txBox="1"/>
          <p:nvPr/>
        </p:nvSpPr>
        <p:spPr>
          <a:xfrm>
            <a:off x="2903582" y="5141308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FMN</a:t>
            </a:r>
            <a:endParaRPr lang="en-GB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13E76A9-498C-435A-A77A-FE5FA36B4DBF}"/>
              </a:ext>
            </a:extLst>
          </p:cNvPr>
          <p:cNvCxnSpPr/>
          <p:nvPr/>
        </p:nvCxnSpPr>
        <p:spPr>
          <a:xfrm flipH="1">
            <a:off x="3607269" y="3769307"/>
            <a:ext cx="481264" cy="31045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77">
            <a:extLst>
              <a:ext uri="{FF2B5EF4-FFF2-40B4-BE49-F238E27FC236}">
                <a16:creationId xmlns:a16="http://schemas.microsoft.com/office/drawing/2014/main" id="{E1DA17AE-C496-4977-A066-150B6D0A0B04}"/>
              </a:ext>
            </a:extLst>
          </p:cNvPr>
          <p:cNvSpPr txBox="1"/>
          <p:nvPr/>
        </p:nvSpPr>
        <p:spPr>
          <a:xfrm>
            <a:off x="3888009" y="3440614"/>
            <a:ext cx="1268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Covalent</a:t>
            </a:r>
          </a:p>
          <a:p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</a:t>
            </a:r>
            <a:endParaRPr lang="en-GB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62494B0-CB07-419F-8453-DEAB463BD27F}"/>
              </a:ext>
            </a:extLst>
          </p:cNvPr>
          <p:cNvSpPr txBox="1"/>
          <p:nvPr/>
        </p:nvSpPr>
        <p:spPr>
          <a:xfrm>
            <a:off x="438473" y="6079777"/>
            <a:ext cx="4930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t = 20 µs; covalent thioether bond formation</a:t>
            </a:r>
          </a:p>
          <a:p>
            <a:r>
              <a:rPr lang="en-US" dirty="0"/>
              <a:t>&amp; deformation of FMN planar geometry </a:t>
            </a:r>
          </a:p>
        </p:txBody>
      </p:sp>
      <p:sp>
        <p:nvSpPr>
          <p:cNvPr id="70" name="Smiley Face 69">
            <a:extLst>
              <a:ext uri="{FF2B5EF4-FFF2-40B4-BE49-F238E27FC236}">
                <a16:creationId xmlns:a16="http://schemas.microsoft.com/office/drawing/2014/main" id="{930255A3-8EFE-4EB4-954A-902B62C38D9D}"/>
              </a:ext>
            </a:extLst>
          </p:cNvPr>
          <p:cNvSpPr/>
          <p:nvPr/>
        </p:nvSpPr>
        <p:spPr>
          <a:xfrm>
            <a:off x="8411354" y="426334"/>
            <a:ext cx="447924" cy="440955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iley Face 71">
            <a:extLst>
              <a:ext uri="{FF2B5EF4-FFF2-40B4-BE49-F238E27FC236}">
                <a16:creationId xmlns:a16="http://schemas.microsoft.com/office/drawing/2014/main" id="{17EF4436-128F-4700-A5D0-D7E615039A4A}"/>
              </a:ext>
            </a:extLst>
          </p:cNvPr>
          <p:cNvSpPr/>
          <p:nvPr/>
        </p:nvSpPr>
        <p:spPr>
          <a:xfrm>
            <a:off x="4837206" y="6189207"/>
            <a:ext cx="440270" cy="448543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28007</TotalTime>
  <Words>388</Words>
  <Application>Microsoft Office PowerPoint</Application>
  <PresentationFormat>On-screen Show (4:3)</PresentationFormat>
  <Paragraphs>76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Rockwell</vt:lpstr>
      <vt:lpstr>Symbol</vt:lpstr>
      <vt:lpstr>Times</vt:lpstr>
      <vt:lpstr>Wingdings</vt:lpstr>
      <vt:lpstr>Office Theme</vt:lpstr>
      <vt:lpstr>Photocatalytic mechanism of covalent bond formation in LOV flavoprotein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Multi-injector Commissioning Beamtime</dc:title>
  <dc:creator>Daniel James</dc:creator>
  <cp:lastModifiedBy>Przemyslaw Nogly</cp:lastModifiedBy>
  <cp:revision>170</cp:revision>
  <cp:lastPrinted>2020-03-09T16:42:39Z</cp:lastPrinted>
  <dcterms:created xsi:type="dcterms:W3CDTF">2020-02-03T10:38:12Z</dcterms:created>
  <dcterms:modified xsi:type="dcterms:W3CDTF">2020-09-14T09:00:37Z</dcterms:modified>
</cp:coreProperties>
</file>