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76" autoAdjust="0"/>
  </p:normalViewPr>
  <p:slideViewPr>
    <p:cSldViewPr>
      <p:cViewPr>
        <p:scale>
          <a:sx n="80" d="100"/>
          <a:sy n="80" d="100"/>
        </p:scale>
        <p:origin x="-77" y="-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32A0A-8494-454A-9404-73A93628B61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Remote Data Analysis Service for Photon Science</a:t>
            </a:r>
            <a:br>
              <a:rPr lang="en-US" dirty="0" smtClean="0"/>
            </a:br>
            <a:r>
              <a:rPr lang="en-US" dirty="0" smtClean="0">
                <a:solidFill>
                  <a:srgbClr val="008000"/>
                </a:solidFill>
              </a:rPr>
              <a:t>ELETTRA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Calypso+ - JRA2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expertise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853136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Project Coordination  + workshops </a:t>
            </a:r>
            <a:r>
              <a:rPr lang="en-US" dirty="0" smtClean="0"/>
              <a:t>(PSI/ESRF obviously) </a:t>
            </a:r>
            <a:r>
              <a:rPr lang="en-US" dirty="0" smtClean="0">
                <a:solidFill>
                  <a:srgbClr val="008000"/>
                </a:solidFill>
              </a:rPr>
              <a:t>OK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Use</a:t>
            </a:r>
            <a:r>
              <a:rPr lang="en-US" dirty="0" smtClean="0"/>
              <a:t> (</a:t>
            </a:r>
            <a:r>
              <a:rPr lang="en-US" b="1" dirty="0" smtClean="0"/>
              <a:t>science</a:t>
            </a:r>
            <a:r>
              <a:rPr lang="en-US" dirty="0" smtClean="0"/>
              <a:t>) </a:t>
            </a:r>
            <a:r>
              <a:rPr lang="en-US" b="1" dirty="0" smtClean="0"/>
              <a:t>case</a:t>
            </a:r>
            <a:r>
              <a:rPr lang="en-US" dirty="0" smtClean="0"/>
              <a:t> definition and collation (multiple disciplines, facilities and user/industry) (Scientists) </a:t>
            </a:r>
            <a:r>
              <a:rPr lang="en-US" dirty="0" smtClean="0">
                <a:solidFill>
                  <a:srgbClr val="008000"/>
                </a:solidFill>
              </a:rPr>
              <a:t>OK (XRD2 – MxCube2, </a:t>
            </a:r>
            <a:r>
              <a:rPr lang="en-US" dirty="0" err="1" smtClean="0">
                <a:solidFill>
                  <a:srgbClr val="008000"/>
                </a:solidFill>
              </a:rPr>
              <a:t>TwinMic</a:t>
            </a:r>
            <a:r>
              <a:rPr lang="en-US" dirty="0" smtClean="0">
                <a:solidFill>
                  <a:srgbClr val="008000"/>
                </a:solidFill>
              </a:rPr>
              <a:t>, SAXS, </a:t>
            </a:r>
            <a:r>
              <a:rPr lang="en-US" dirty="0" err="1" smtClean="0">
                <a:solidFill>
                  <a:srgbClr val="008000"/>
                </a:solidFill>
              </a:rPr>
              <a:t>Sissi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is-IS" dirty="0" smtClean="0">
                <a:solidFill>
                  <a:srgbClr val="008000"/>
                </a:solidFill>
              </a:rPr>
              <a:t>…)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Packaging</a:t>
            </a:r>
            <a:r>
              <a:rPr lang="en-US" dirty="0" smtClean="0"/>
              <a:t> for applications (</a:t>
            </a:r>
            <a:r>
              <a:rPr lang="en-US" dirty="0" err="1" smtClean="0"/>
              <a:t>SysAdmins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008000"/>
                </a:solidFill>
              </a:rPr>
              <a:t>We can test solutions of the JRA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Cloud setup </a:t>
            </a:r>
            <a:r>
              <a:rPr lang="en-US" dirty="0" smtClean="0"/>
              <a:t>and deployment (</a:t>
            </a:r>
            <a:r>
              <a:rPr lang="en-US" dirty="0" err="1" smtClean="0"/>
              <a:t>SysAdmins</a:t>
            </a:r>
            <a:r>
              <a:rPr lang="en-US" dirty="0" smtClean="0"/>
              <a:t>) </a:t>
            </a:r>
            <a:r>
              <a:rPr lang="en-US" dirty="0">
                <a:solidFill>
                  <a:srgbClr val="008000"/>
                </a:solidFill>
              </a:rPr>
              <a:t>We can test </a:t>
            </a:r>
            <a:r>
              <a:rPr lang="en-US" dirty="0" smtClean="0">
                <a:solidFill>
                  <a:srgbClr val="008000"/>
                </a:solidFill>
              </a:rPr>
              <a:t>solutions of the JRA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Configuration</a:t>
            </a:r>
            <a:r>
              <a:rPr lang="en-US" dirty="0" smtClean="0"/>
              <a:t> of site and test sites (</a:t>
            </a:r>
            <a:r>
              <a:rPr lang="en-US" dirty="0" err="1" smtClean="0"/>
              <a:t>DevOps</a:t>
            </a:r>
            <a:r>
              <a:rPr lang="en-US" dirty="0" smtClean="0"/>
              <a:t>) </a:t>
            </a:r>
            <a:r>
              <a:rPr lang="en-US" dirty="0">
                <a:solidFill>
                  <a:srgbClr val="008000"/>
                </a:solidFill>
              </a:rPr>
              <a:t>We can test solutions of the </a:t>
            </a:r>
            <a:r>
              <a:rPr lang="en-US" dirty="0" smtClean="0">
                <a:solidFill>
                  <a:srgbClr val="008000"/>
                </a:solidFill>
              </a:rPr>
              <a:t>JRA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Port</a:t>
            </a:r>
            <a:r>
              <a:rPr lang="en-US" dirty="0" smtClean="0"/>
              <a:t> and </a:t>
            </a:r>
            <a:r>
              <a:rPr lang="en-US" b="1" dirty="0" smtClean="0"/>
              <a:t>package</a:t>
            </a:r>
            <a:r>
              <a:rPr lang="en-US" dirty="0" smtClean="0"/>
              <a:t> </a:t>
            </a:r>
            <a:r>
              <a:rPr lang="en-US" b="1" dirty="0" smtClean="0"/>
              <a:t>applications</a:t>
            </a:r>
            <a:r>
              <a:rPr lang="en-US" dirty="0" smtClean="0"/>
              <a:t> and examples (Software engineer) </a:t>
            </a:r>
            <a:r>
              <a:rPr lang="en-US" dirty="0" smtClean="0">
                <a:solidFill>
                  <a:srgbClr val="008000"/>
                </a:solidFill>
              </a:rPr>
              <a:t>Limited resources.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Umbrella authentication </a:t>
            </a:r>
            <a:r>
              <a:rPr lang="en-US" dirty="0" smtClean="0"/>
              <a:t>(</a:t>
            </a:r>
            <a:r>
              <a:rPr lang="en-US" dirty="0" err="1" smtClean="0"/>
              <a:t>AAI+security</a:t>
            </a:r>
            <a:r>
              <a:rPr lang="en-US" dirty="0" smtClean="0"/>
              <a:t>) </a:t>
            </a:r>
            <a:r>
              <a:rPr lang="en-US" dirty="0" smtClean="0">
                <a:solidFill>
                  <a:srgbClr val="008000"/>
                </a:solidFill>
              </a:rPr>
              <a:t>We already have this in our VUO (Virtual Unified Office).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User</a:t>
            </a:r>
            <a:r>
              <a:rPr lang="en-US" dirty="0" smtClean="0"/>
              <a:t> </a:t>
            </a:r>
            <a:r>
              <a:rPr lang="en-US" b="1" dirty="0" smtClean="0"/>
              <a:t>portal</a:t>
            </a:r>
            <a:r>
              <a:rPr lang="en-US" dirty="0" smtClean="0"/>
              <a:t> development (Web engineers)  </a:t>
            </a:r>
            <a:r>
              <a:rPr lang="en-US" dirty="0" smtClean="0">
                <a:solidFill>
                  <a:srgbClr val="008000"/>
                </a:solidFill>
              </a:rPr>
              <a:t>Limited resources. We already have a solution based on our VUO (WebDAV, </a:t>
            </a:r>
            <a:r>
              <a:rPr lang="en-US" dirty="0" err="1" smtClean="0">
                <a:solidFill>
                  <a:srgbClr val="008000"/>
                </a:solidFill>
              </a:rPr>
              <a:t>RemoteDesktop</a:t>
            </a:r>
            <a:r>
              <a:rPr lang="en-US" dirty="0" smtClean="0">
                <a:solidFill>
                  <a:srgbClr val="008000"/>
                </a:solidFill>
              </a:rPr>
              <a:t>).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Definition</a:t>
            </a:r>
            <a:r>
              <a:rPr lang="en-US" dirty="0" smtClean="0"/>
              <a:t>, </a:t>
            </a:r>
            <a:r>
              <a:rPr lang="en-US" b="1" dirty="0" smtClean="0"/>
              <a:t>development</a:t>
            </a:r>
            <a:r>
              <a:rPr lang="en-US" dirty="0" smtClean="0"/>
              <a:t> and </a:t>
            </a:r>
            <a:r>
              <a:rPr lang="en-US" b="1" dirty="0" smtClean="0"/>
              <a:t>distribution</a:t>
            </a:r>
            <a:r>
              <a:rPr lang="en-US" dirty="0" smtClean="0"/>
              <a:t> of mini demonstrator platform to test sites (</a:t>
            </a:r>
            <a:r>
              <a:rPr lang="en-US" dirty="0" err="1" smtClean="0"/>
              <a:t>DevOps</a:t>
            </a:r>
            <a:r>
              <a:rPr lang="en-US" dirty="0" smtClean="0"/>
              <a:t>). </a:t>
            </a:r>
            <a:r>
              <a:rPr lang="en-US" dirty="0" smtClean="0">
                <a:solidFill>
                  <a:srgbClr val="008000"/>
                </a:solidFill>
              </a:rPr>
              <a:t>Only if they can integrate easily with the VUO. We do not have experience with </a:t>
            </a:r>
            <a:r>
              <a:rPr lang="en-US" dirty="0" err="1" smtClean="0">
                <a:solidFill>
                  <a:srgbClr val="008000"/>
                </a:solidFill>
              </a:rPr>
              <a:t>HNSciCloud</a:t>
            </a:r>
            <a:r>
              <a:rPr lang="en-US" dirty="0" smtClean="0">
                <a:solidFill>
                  <a:srgbClr val="008000"/>
                </a:solidFill>
              </a:rPr>
              <a:t> and EOSC.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Report</a:t>
            </a:r>
            <a:r>
              <a:rPr lang="en-US" dirty="0" smtClean="0"/>
              <a:t> on results and links to </a:t>
            </a:r>
            <a:r>
              <a:rPr lang="en-US" dirty="0" err="1" smtClean="0"/>
              <a:t>HNSciCloud</a:t>
            </a:r>
            <a:r>
              <a:rPr lang="en-US" dirty="0" smtClean="0"/>
              <a:t> + EOSC </a:t>
            </a:r>
            <a:br>
              <a:rPr lang="en-US" dirty="0" smtClean="0"/>
            </a:br>
            <a:r>
              <a:rPr lang="en-US" dirty="0" smtClean="0"/>
              <a:t>(IT </a:t>
            </a:r>
            <a:r>
              <a:rPr lang="en-US" dirty="0" err="1" smtClean="0"/>
              <a:t>Engineer+SysAdmin+Software+Scientists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008000"/>
                </a:solidFill>
              </a:rPr>
              <a:t>We will participate in the dissemination.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Bildschirmpräsentation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Remote Data Analysis Service for Photon Science ELETTRA</vt:lpstr>
      <vt:lpstr>List of expertise</vt:lpstr>
    </vt:vector>
  </TitlesOfParts>
  <Company>ESRF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Remote Data Analysis Service for Photon Science</dc:title>
  <dc:creator>goetz</dc:creator>
  <cp:lastModifiedBy>van Daalen Mirjam</cp:lastModifiedBy>
  <cp:revision>8</cp:revision>
  <dcterms:created xsi:type="dcterms:W3CDTF">2016-02-02T16:36:03Z</dcterms:created>
  <dcterms:modified xsi:type="dcterms:W3CDTF">2016-02-10T07:49:25Z</dcterms:modified>
</cp:coreProperties>
</file>