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  <p:sldMasterId id="2147483732" r:id="rId2"/>
  </p:sldMasterIdLst>
  <p:notesMasterIdLst>
    <p:notesMasterId r:id="rId4"/>
  </p:notesMasterIdLst>
  <p:handoutMasterIdLst>
    <p:handoutMasterId r:id="rId5"/>
  </p:handoutMasterIdLst>
  <p:sldIdLst>
    <p:sldId id="256" r:id="rId3"/>
  </p:sldIdLst>
  <p:sldSz cx="30279975" cy="42808525"/>
  <p:notesSz cx="6794500" cy="9931400"/>
  <p:defaultTextStyle>
    <a:defPPr>
      <a:defRPr lang="de-DE"/>
    </a:defPPr>
    <a:lvl1pPr marL="0" algn="l" defTabSz="13625188" rtl="0" eaLnBrk="1" latinLnBrk="0" hangingPunct="1">
      <a:defRPr sz="26800" kern="1200">
        <a:solidFill>
          <a:schemeClr val="tx1"/>
        </a:solidFill>
        <a:latin typeface="+mn-lt"/>
        <a:ea typeface="+mn-ea"/>
        <a:cs typeface="+mn-cs"/>
      </a:defRPr>
    </a:lvl1pPr>
    <a:lvl2pPr marL="6812593" algn="l" defTabSz="13625188" rtl="0" eaLnBrk="1" latinLnBrk="0" hangingPunct="1">
      <a:defRPr sz="26800" kern="1200">
        <a:solidFill>
          <a:schemeClr val="tx1"/>
        </a:solidFill>
        <a:latin typeface="+mn-lt"/>
        <a:ea typeface="+mn-ea"/>
        <a:cs typeface="+mn-cs"/>
      </a:defRPr>
    </a:lvl2pPr>
    <a:lvl3pPr marL="13625188" algn="l" defTabSz="13625188" rtl="0" eaLnBrk="1" latinLnBrk="0" hangingPunct="1">
      <a:defRPr sz="26800" kern="1200">
        <a:solidFill>
          <a:schemeClr val="tx1"/>
        </a:solidFill>
        <a:latin typeface="+mn-lt"/>
        <a:ea typeface="+mn-ea"/>
        <a:cs typeface="+mn-cs"/>
      </a:defRPr>
    </a:lvl3pPr>
    <a:lvl4pPr marL="20437781" algn="l" defTabSz="13625188" rtl="0" eaLnBrk="1" latinLnBrk="0" hangingPunct="1">
      <a:defRPr sz="26800" kern="1200">
        <a:solidFill>
          <a:schemeClr val="tx1"/>
        </a:solidFill>
        <a:latin typeface="+mn-lt"/>
        <a:ea typeface="+mn-ea"/>
        <a:cs typeface="+mn-cs"/>
      </a:defRPr>
    </a:lvl4pPr>
    <a:lvl5pPr marL="27250374" algn="l" defTabSz="13625188" rtl="0" eaLnBrk="1" latinLnBrk="0" hangingPunct="1">
      <a:defRPr sz="26800" kern="1200">
        <a:solidFill>
          <a:schemeClr val="tx1"/>
        </a:solidFill>
        <a:latin typeface="+mn-lt"/>
        <a:ea typeface="+mn-ea"/>
        <a:cs typeface="+mn-cs"/>
      </a:defRPr>
    </a:lvl5pPr>
    <a:lvl6pPr marL="34062966" algn="l" defTabSz="13625188" rtl="0" eaLnBrk="1" latinLnBrk="0" hangingPunct="1">
      <a:defRPr sz="26800" kern="1200">
        <a:solidFill>
          <a:schemeClr val="tx1"/>
        </a:solidFill>
        <a:latin typeface="+mn-lt"/>
        <a:ea typeface="+mn-ea"/>
        <a:cs typeface="+mn-cs"/>
      </a:defRPr>
    </a:lvl6pPr>
    <a:lvl7pPr marL="40875562" algn="l" defTabSz="13625188" rtl="0" eaLnBrk="1" latinLnBrk="0" hangingPunct="1">
      <a:defRPr sz="26800" kern="1200">
        <a:solidFill>
          <a:schemeClr val="tx1"/>
        </a:solidFill>
        <a:latin typeface="+mn-lt"/>
        <a:ea typeface="+mn-ea"/>
        <a:cs typeface="+mn-cs"/>
      </a:defRPr>
    </a:lvl7pPr>
    <a:lvl8pPr marL="47688155" algn="l" defTabSz="13625188" rtl="0" eaLnBrk="1" latinLnBrk="0" hangingPunct="1">
      <a:defRPr sz="26800" kern="1200">
        <a:solidFill>
          <a:schemeClr val="tx1"/>
        </a:solidFill>
        <a:latin typeface="+mn-lt"/>
        <a:ea typeface="+mn-ea"/>
        <a:cs typeface="+mn-cs"/>
      </a:defRPr>
    </a:lvl8pPr>
    <a:lvl9pPr marL="51206400" algn="l" defTabSz="13625188" rtl="0" eaLnBrk="1" latinLnBrk="0" hangingPunct="1">
      <a:defRPr sz="26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90" autoAdjust="0"/>
    <p:restoredTop sz="94660"/>
  </p:normalViewPr>
  <p:slideViewPr>
    <p:cSldViewPr snapToGrid="0">
      <p:cViewPr>
        <p:scale>
          <a:sx n="10" d="100"/>
          <a:sy n="10" d="100"/>
        </p:scale>
        <p:origin x="-2453" y="-346"/>
      </p:cViewPr>
      <p:guideLst>
        <p:guide orient="horz" pos="13483"/>
        <p:guide pos="953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52" d="100"/>
          <a:sy n="52" d="100"/>
        </p:scale>
        <p:origin x="-2813" y="-96"/>
      </p:cViewPr>
      <p:guideLst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C12798-6DB9-4D25-A436-C48B474F4761}" type="datetimeFigureOut">
              <a:rPr lang="en-US" smtClean="0"/>
              <a:t>10/3/2018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10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0F2165-D75A-45DC-9318-9BF396F143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2155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3FE72C-AC81-4FA8-A14C-4CE65E623837}" type="datetimeFigureOut">
              <a:rPr lang="en-US" smtClean="0"/>
              <a:t>10/3/2018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079625" y="744538"/>
            <a:ext cx="263525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8050"/>
            <a:ext cx="5435600" cy="44688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10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E6900A-CFEA-42D5-B227-34B1F3AAD7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0982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E6900A-CFEA-42D5-B227-34B1F3AAD77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7679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84600" y="7005639"/>
            <a:ext cx="22710776" cy="14903450"/>
          </a:xfrm>
        </p:spPr>
        <p:txBody>
          <a:bodyPr anchor="b"/>
          <a:lstStyle>
            <a:lvl1pPr algn="ctr">
              <a:defRPr sz="5900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84600" y="22483762"/>
            <a:ext cx="22710776" cy="10336211"/>
          </a:xfrm>
        </p:spPr>
        <p:txBody>
          <a:bodyPr/>
          <a:lstStyle>
            <a:lvl1pPr marL="0" indent="0" algn="ctr">
              <a:buNone/>
              <a:defRPr sz="2300"/>
            </a:lvl1pPr>
            <a:lvl2pPr marL="445980" indent="0" algn="ctr">
              <a:buNone/>
              <a:defRPr sz="2000"/>
            </a:lvl2pPr>
            <a:lvl3pPr marL="891960" indent="0" algn="ctr">
              <a:buNone/>
              <a:defRPr sz="1800"/>
            </a:lvl3pPr>
            <a:lvl4pPr marL="1337936" indent="0" algn="ctr">
              <a:buNone/>
              <a:defRPr sz="1600"/>
            </a:lvl4pPr>
            <a:lvl5pPr marL="1783916" indent="0" algn="ctr">
              <a:buNone/>
              <a:defRPr sz="1600"/>
            </a:lvl5pPr>
            <a:lvl6pPr marL="2229896" indent="0" algn="ctr">
              <a:buNone/>
              <a:defRPr sz="1600"/>
            </a:lvl6pPr>
            <a:lvl7pPr marL="2675876" indent="0" algn="ctr">
              <a:buNone/>
              <a:defRPr sz="1600"/>
            </a:lvl7pPr>
            <a:lvl8pPr marL="3121856" indent="0" algn="ctr">
              <a:buNone/>
              <a:defRPr sz="1600"/>
            </a:lvl8pPr>
            <a:lvl9pPr marL="3567832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E1964-3406-4A85-B1EE-E4D58D615671}" type="datetimeFigureOut">
              <a:rPr lang="de-CH" smtClean="0"/>
              <a:t>03.10.2018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3FD95-9D3A-44A5-8F32-F007E7D335DE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274026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E1964-3406-4A85-B1EE-E4D58D615671}" type="datetimeFigureOut">
              <a:rPr lang="de-CH" smtClean="0"/>
              <a:t>03.10.2018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3FD95-9D3A-44A5-8F32-F007E7D335DE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150590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669376" y="2279650"/>
            <a:ext cx="6529388" cy="362775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81214" y="2279650"/>
            <a:ext cx="19435763" cy="3627755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E1964-3406-4A85-B1EE-E4D58D615671}" type="datetimeFigureOut">
              <a:rPr lang="de-CH" smtClean="0"/>
              <a:t>03.10.2018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3FD95-9D3A-44A5-8F32-F007E7D335DE}" type="slidenum">
              <a:rPr lang="de-CH" smtClean="0"/>
              <a:t>‹#›</a:t>
            </a:fld>
            <a:endParaRPr lang="de-CH"/>
          </a:p>
        </p:txBody>
      </p:sp>
      <p:sp>
        <p:nvSpPr>
          <p:cNvPr id="7" name="Rectangle 6"/>
          <p:cNvSpPr/>
          <p:nvPr userDrawn="1"/>
        </p:nvSpPr>
        <p:spPr>
          <a:xfrm>
            <a:off x="23708938" y="642710"/>
            <a:ext cx="5688631" cy="535184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8314" tIns="149157" rIns="298314" bIns="149157" rtlCol="0" anchor="ctr"/>
          <a:lstStyle/>
          <a:p>
            <a:pPr algn="ctr"/>
            <a:r>
              <a:rPr lang="de-CH" sz="8000" dirty="0" smtClean="0"/>
              <a:t>519</a:t>
            </a:r>
            <a:endParaRPr lang="de-CH" sz="8000" dirty="0"/>
          </a:p>
        </p:txBody>
      </p:sp>
    </p:spTree>
    <p:extLst>
      <p:ext uri="{BB962C8B-B14F-4D97-AF65-F5344CB8AC3E}">
        <p14:creationId xmlns:p14="http://schemas.microsoft.com/office/powerpoint/2010/main" val="20700667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513998" y="39677167"/>
            <a:ext cx="7065328" cy="2279159"/>
          </a:xfrm>
          <a:prstGeom prst="rect">
            <a:avLst/>
          </a:prstGeom>
        </p:spPr>
        <p:txBody>
          <a:bodyPr lIns="298314" tIns="149157" rIns="298314" bIns="149157"/>
          <a:lstStyle/>
          <a:p>
            <a:fld id="{BF5A9C5B-0E99-4E7C-8522-2720FFAC4E54}" type="datetimeFigureOut">
              <a:rPr lang="de-CH" smtClean="0"/>
              <a:t>03.10.2018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345658" y="39677167"/>
            <a:ext cx="9588659" cy="2279159"/>
          </a:xfrm>
          <a:prstGeom prst="rect">
            <a:avLst/>
          </a:prstGeom>
        </p:spPr>
        <p:txBody>
          <a:bodyPr lIns="298314" tIns="149157" rIns="298314" bIns="149157"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1700649" y="39677167"/>
            <a:ext cx="7065328" cy="2279159"/>
          </a:xfrm>
          <a:prstGeom prst="rect">
            <a:avLst/>
          </a:prstGeom>
        </p:spPr>
        <p:txBody>
          <a:bodyPr lIns="298314" tIns="149157" rIns="298314" bIns="149157"/>
          <a:lstStyle/>
          <a:p>
            <a:fld id="{9F8E2FDE-6F33-47BF-A7AA-FB70621F5788}" type="slidenum">
              <a:rPr lang="de-CH" smtClean="0"/>
              <a:t>‹#›</a:t>
            </a:fld>
            <a:endParaRPr lang="de-CH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5922964" y="4554391"/>
            <a:ext cx="4176761" cy="1439491"/>
          </a:xfrm>
          <a:prstGeom prst="rect">
            <a:avLst/>
          </a:prstGeom>
          <a:solidFill>
            <a:schemeClr val="bg1"/>
          </a:solidFill>
        </p:spPr>
        <p:txBody>
          <a:bodyPr lIns="298314" tIns="149157" rIns="298314" bIns="149157"/>
          <a:lstStyle>
            <a:lvl1pPr>
              <a:defRPr sz="4900" baseline="0"/>
            </a:lvl1pPr>
          </a:lstStyle>
          <a:p>
            <a:r>
              <a:rPr lang="de-CH" dirty="0" err="1" smtClean="0"/>
              <a:t>Your</a:t>
            </a:r>
            <a:r>
              <a:rPr lang="de-CH" dirty="0" smtClean="0"/>
              <a:t> Logo</a:t>
            </a:r>
            <a:endParaRPr lang="de-CH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4" hasCustomPrompt="1"/>
          </p:nvPr>
        </p:nvSpPr>
        <p:spPr>
          <a:xfrm>
            <a:off x="19172437" y="4554391"/>
            <a:ext cx="4176761" cy="1439491"/>
          </a:xfrm>
          <a:prstGeom prst="rect">
            <a:avLst/>
          </a:prstGeom>
          <a:solidFill>
            <a:schemeClr val="bg1"/>
          </a:solidFill>
        </p:spPr>
        <p:txBody>
          <a:bodyPr lIns="298314" tIns="149157" rIns="298314" bIns="149157"/>
          <a:lstStyle>
            <a:lvl1pPr>
              <a:defRPr sz="4900" baseline="0"/>
            </a:lvl1pPr>
          </a:lstStyle>
          <a:p>
            <a:r>
              <a:rPr lang="de-CH" dirty="0" err="1" smtClean="0"/>
              <a:t>Your</a:t>
            </a:r>
            <a:r>
              <a:rPr lang="de-CH" dirty="0" smtClean="0"/>
              <a:t> Logo</a:t>
            </a:r>
            <a:endParaRPr lang="de-CH" dirty="0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5" hasCustomPrompt="1"/>
          </p:nvPr>
        </p:nvSpPr>
        <p:spPr>
          <a:xfrm>
            <a:off x="12979748" y="4554391"/>
            <a:ext cx="4176761" cy="1439491"/>
          </a:xfrm>
          <a:prstGeom prst="rect">
            <a:avLst/>
          </a:prstGeom>
          <a:solidFill>
            <a:schemeClr val="bg1"/>
          </a:solidFill>
        </p:spPr>
        <p:txBody>
          <a:bodyPr lIns="298314" tIns="149157" rIns="298314" bIns="149157"/>
          <a:lstStyle>
            <a:lvl1pPr>
              <a:defRPr sz="4900" baseline="0"/>
            </a:lvl1pPr>
          </a:lstStyle>
          <a:p>
            <a:r>
              <a:rPr lang="de-CH" dirty="0" err="1" smtClean="0"/>
              <a:t>Your</a:t>
            </a:r>
            <a:r>
              <a:rPr lang="de-CH" dirty="0" smtClean="0"/>
              <a:t> Logo</a:t>
            </a:r>
            <a:endParaRPr lang="de-CH" dirty="0"/>
          </a:p>
        </p:txBody>
      </p:sp>
      <p:sp>
        <p:nvSpPr>
          <p:cNvPr id="13" name="Title 12"/>
          <p:cNvSpPr>
            <a:spLocks noGrp="1"/>
          </p:cNvSpPr>
          <p:nvPr>
            <p:ph type="title" hasCustomPrompt="1"/>
          </p:nvPr>
        </p:nvSpPr>
        <p:spPr>
          <a:xfrm>
            <a:off x="6210996" y="665959"/>
            <a:ext cx="16993887" cy="2232249"/>
          </a:xfrm>
          <a:prstGeom prst="rect">
            <a:avLst/>
          </a:prstGeom>
        </p:spPr>
        <p:txBody>
          <a:bodyPr lIns="298314" tIns="149157" rIns="298314" bIns="149157"/>
          <a:lstStyle>
            <a:lvl1pPr>
              <a:defRPr sz="11700"/>
            </a:lvl1pPr>
          </a:lstStyle>
          <a:p>
            <a:r>
              <a:rPr lang="en-US" dirty="0" smtClean="0"/>
              <a:t>Click to edit title</a:t>
            </a:r>
            <a:endParaRPr lang="de-CH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6" hasCustomPrompt="1"/>
          </p:nvPr>
        </p:nvSpPr>
        <p:spPr>
          <a:xfrm>
            <a:off x="9235332" y="2538166"/>
            <a:ext cx="10153127" cy="1440210"/>
          </a:xfrm>
          <a:prstGeom prst="rect">
            <a:avLst/>
          </a:prstGeom>
        </p:spPr>
        <p:txBody>
          <a:bodyPr lIns="298314" tIns="149157" rIns="298314" bIns="149157"/>
          <a:lstStyle>
            <a:lvl1pPr marL="0" indent="0">
              <a:buNone/>
              <a:defRPr sz="5900" baseline="0"/>
            </a:lvl1pPr>
          </a:lstStyle>
          <a:p>
            <a:pPr lvl="0"/>
            <a:r>
              <a:rPr lang="de-CH" dirty="0" smtClean="0"/>
              <a:t>Click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edit</a:t>
            </a:r>
            <a:r>
              <a:rPr lang="de-CH" dirty="0" smtClean="0"/>
              <a:t> </a:t>
            </a:r>
            <a:r>
              <a:rPr lang="de-CH" dirty="0" err="1" smtClean="0"/>
              <a:t>suptitle</a:t>
            </a:r>
            <a:r>
              <a:rPr lang="de-CH" dirty="0" smtClean="0"/>
              <a:t>/</a:t>
            </a:r>
            <a:r>
              <a:rPr lang="de-CH" dirty="0" err="1" smtClean="0"/>
              <a:t>affiliation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8103611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10449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1910" y="27508443"/>
            <a:ext cx="25737979" cy="8502249"/>
          </a:xfrm>
          <a:prstGeom prst="rect">
            <a:avLst/>
          </a:prstGeom>
        </p:spPr>
        <p:txBody>
          <a:bodyPr lIns="298314" tIns="149157" rIns="298314" bIns="149157" anchor="t"/>
          <a:lstStyle>
            <a:lvl1pPr algn="l">
              <a:defRPr sz="17900" b="1" cap="all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91910" y="18144084"/>
            <a:ext cx="25737979" cy="9364361"/>
          </a:xfrm>
          <a:prstGeom prst="rect">
            <a:avLst/>
          </a:prstGeom>
        </p:spPr>
        <p:txBody>
          <a:bodyPr lIns="298314" tIns="149157" rIns="298314" bIns="149157" anchor="b"/>
          <a:lstStyle>
            <a:lvl1pPr marL="0" indent="0">
              <a:buNone/>
              <a:defRPr sz="8900">
                <a:solidFill>
                  <a:schemeClr val="tx1">
                    <a:tint val="75000"/>
                  </a:schemeClr>
                </a:solidFill>
              </a:defRPr>
            </a:lvl1pPr>
            <a:lvl2pPr marL="2036964" indent="0">
              <a:buNone/>
              <a:defRPr sz="8000">
                <a:solidFill>
                  <a:schemeClr val="tx1">
                    <a:tint val="75000"/>
                  </a:schemeClr>
                </a:solidFill>
              </a:defRPr>
            </a:lvl2pPr>
            <a:lvl3pPr marL="4073932" indent="0">
              <a:buNone/>
              <a:defRPr sz="7100">
                <a:solidFill>
                  <a:schemeClr val="tx1">
                    <a:tint val="75000"/>
                  </a:schemeClr>
                </a:solidFill>
              </a:defRPr>
            </a:lvl3pPr>
            <a:lvl4pPr marL="6110896" indent="0">
              <a:buNone/>
              <a:defRPr sz="6200">
                <a:solidFill>
                  <a:schemeClr val="tx1">
                    <a:tint val="75000"/>
                  </a:schemeClr>
                </a:solidFill>
              </a:defRPr>
            </a:lvl4pPr>
            <a:lvl5pPr marL="8147860" indent="0">
              <a:buNone/>
              <a:defRPr sz="6200">
                <a:solidFill>
                  <a:schemeClr val="tx1">
                    <a:tint val="75000"/>
                  </a:schemeClr>
                </a:solidFill>
              </a:defRPr>
            </a:lvl5pPr>
            <a:lvl6pPr marL="10184828" indent="0">
              <a:buNone/>
              <a:defRPr sz="6200">
                <a:solidFill>
                  <a:schemeClr val="tx1">
                    <a:tint val="75000"/>
                  </a:schemeClr>
                </a:solidFill>
              </a:defRPr>
            </a:lvl6pPr>
            <a:lvl7pPr marL="12221792" indent="0">
              <a:buNone/>
              <a:defRPr sz="6200">
                <a:solidFill>
                  <a:schemeClr val="tx1">
                    <a:tint val="75000"/>
                  </a:schemeClr>
                </a:solidFill>
              </a:defRPr>
            </a:lvl7pPr>
            <a:lvl8pPr marL="14258760" indent="0">
              <a:buNone/>
              <a:defRPr sz="6200">
                <a:solidFill>
                  <a:schemeClr val="tx1">
                    <a:tint val="75000"/>
                  </a:schemeClr>
                </a:solidFill>
              </a:defRPr>
            </a:lvl8pPr>
            <a:lvl9pPr marL="16295724" indent="0">
              <a:buNone/>
              <a:defRPr sz="6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513998" y="39677167"/>
            <a:ext cx="7065328" cy="2279159"/>
          </a:xfrm>
          <a:prstGeom prst="rect">
            <a:avLst/>
          </a:prstGeom>
        </p:spPr>
        <p:txBody>
          <a:bodyPr lIns="298314" tIns="149157" rIns="298314" bIns="149157"/>
          <a:lstStyle/>
          <a:p>
            <a:fld id="{BF5A9C5B-0E99-4E7C-8522-2720FFAC4E54}" type="datetimeFigureOut">
              <a:rPr lang="de-CH" smtClean="0"/>
              <a:t>03.10.2018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345658" y="39677167"/>
            <a:ext cx="9588659" cy="2279159"/>
          </a:xfrm>
          <a:prstGeom prst="rect">
            <a:avLst/>
          </a:prstGeom>
        </p:spPr>
        <p:txBody>
          <a:bodyPr lIns="298314" tIns="149157" rIns="298314" bIns="149157"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1700649" y="39677167"/>
            <a:ext cx="7065328" cy="2279159"/>
          </a:xfrm>
          <a:prstGeom prst="rect">
            <a:avLst/>
          </a:prstGeom>
        </p:spPr>
        <p:txBody>
          <a:bodyPr lIns="298314" tIns="149157" rIns="298314" bIns="149157"/>
          <a:lstStyle/>
          <a:p>
            <a:fld id="{9F8E2FDE-6F33-47BF-A7AA-FB70621F5788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114280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3999" y="1714327"/>
            <a:ext cx="27251978" cy="7134754"/>
          </a:xfrm>
          <a:prstGeom prst="rect">
            <a:avLst/>
          </a:prstGeom>
        </p:spPr>
        <p:txBody>
          <a:bodyPr lIns="298314" tIns="149157" rIns="298314" bIns="149157"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15123" y="62349823"/>
            <a:ext cx="44867987" cy="176347340"/>
          </a:xfrm>
          <a:prstGeom prst="rect">
            <a:avLst/>
          </a:prstGeom>
        </p:spPr>
        <p:txBody>
          <a:bodyPr lIns="298314" tIns="149157" rIns="298314" bIns="149157"/>
          <a:lstStyle>
            <a:lvl1pPr>
              <a:defRPr sz="12500"/>
            </a:lvl1pPr>
            <a:lvl2pPr>
              <a:defRPr sz="10700"/>
            </a:lvl2pPr>
            <a:lvl3pPr>
              <a:defRPr sz="8900"/>
            </a:lvl3pPr>
            <a:lvl4pPr>
              <a:defRPr sz="8000"/>
            </a:lvl4pPr>
            <a:lvl5pPr>
              <a:defRPr sz="8000"/>
            </a:lvl5pPr>
            <a:lvl6pPr>
              <a:defRPr sz="8000"/>
            </a:lvl6pPr>
            <a:lvl7pPr>
              <a:defRPr sz="8000"/>
            </a:lvl7pPr>
            <a:lvl8pPr>
              <a:defRPr sz="8000"/>
            </a:lvl8pPr>
            <a:lvl9pPr>
              <a:defRPr sz="8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87771" y="62349823"/>
            <a:ext cx="44867983" cy="176347340"/>
          </a:xfrm>
          <a:prstGeom prst="rect">
            <a:avLst/>
          </a:prstGeom>
        </p:spPr>
        <p:txBody>
          <a:bodyPr lIns="298314" tIns="149157" rIns="298314" bIns="149157"/>
          <a:lstStyle>
            <a:lvl1pPr>
              <a:defRPr sz="12500"/>
            </a:lvl1pPr>
            <a:lvl2pPr>
              <a:defRPr sz="10700"/>
            </a:lvl2pPr>
            <a:lvl3pPr>
              <a:defRPr sz="8900"/>
            </a:lvl3pPr>
            <a:lvl4pPr>
              <a:defRPr sz="8000"/>
            </a:lvl4pPr>
            <a:lvl5pPr>
              <a:defRPr sz="8000"/>
            </a:lvl5pPr>
            <a:lvl6pPr>
              <a:defRPr sz="8000"/>
            </a:lvl6pPr>
            <a:lvl7pPr>
              <a:defRPr sz="8000"/>
            </a:lvl7pPr>
            <a:lvl8pPr>
              <a:defRPr sz="8000"/>
            </a:lvl8pPr>
            <a:lvl9pPr>
              <a:defRPr sz="8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13998" y="39677167"/>
            <a:ext cx="7065328" cy="2279159"/>
          </a:xfrm>
          <a:prstGeom prst="rect">
            <a:avLst/>
          </a:prstGeom>
        </p:spPr>
        <p:txBody>
          <a:bodyPr lIns="298314" tIns="149157" rIns="298314" bIns="149157"/>
          <a:lstStyle/>
          <a:p>
            <a:fld id="{BF5A9C5B-0E99-4E7C-8522-2720FFAC4E54}" type="datetimeFigureOut">
              <a:rPr lang="de-CH" smtClean="0"/>
              <a:t>03.10.2018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345658" y="39677167"/>
            <a:ext cx="9588659" cy="2279159"/>
          </a:xfrm>
          <a:prstGeom prst="rect">
            <a:avLst/>
          </a:prstGeom>
        </p:spPr>
        <p:txBody>
          <a:bodyPr lIns="298314" tIns="149157" rIns="298314" bIns="149157"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1700649" y="39677167"/>
            <a:ext cx="7065328" cy="2279159"/>
          </a:xfrm>
          <a:prstGeom prst="rect">
            <a:avLst/>
          </a:prstGeom>
        </p:spPr>
        <p:txBody>
          <a:bodyPr lIns="298314" tIns="149157" rIns="298314" bIns="149157"/>
          <a:lstStyle/>
          <a:p>
            <a:fld id="{9F8E2FDE-6F33-47BF-A7AA-FB70621F5788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234461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3999" y="1714327"/>
            <a:ext cx="27251978" cy="7134754"/>
          </a:xfrm>
          <a:prstGeom prst="rect">
            <a:avLst/>
          </a:prstGeom>
        </p:spPr>
        <p:txBody>
          <a:bodyPr lIns="298314" tIns="149157" rIns="298314" bIns="149157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4000" y="9582377"/>
            <a:ext cx="13378913" cy="3993476"/>
          </a:xfrm>
          <a:prstGeom prst="rect">
            <a:avLst/>
          </a:prstGeom>
        </p:spPr>
        <p:txBody>
          <a:bodyPr lIns="298314" tIns="149157" rIns="298314" bIns="149157" anchor="b"/>
          <a:lstStyle>
            <a:lvl1pPr marL="0" indent="0">
              <a:buNone/>
              <a:defRPr sz="10700" b="1"/>
            </a:lvl1pPr>
            <a:lvl2pPr marL="2036964" indent="0">
              <a:buNone/>
              <a:defRPr sz="8900" b="1"/>
            </a:lvl2pPr>
            <a:lvl3pPr marL="4073932" indent="0">
              <a:buNone/>
              <a:defRPr sz="8000" b="1"/>
            </a:lvl3pPr>
            <a:lvl4pPr marL="6110896" indent="0">
              <a:buNone/>
              <a:defRPr sz="7100" b="1"/>
            </a:lvl4pPr>
            <a:lvl5pPr marL="8147860" indent="0">
              <a:buNone/>
              <a:defRPr sz="7100" b="1"/>
            </a:lvl5pPr>
            <a:lvl6pPr marL="10184828" indent="0">
              <a:buNone/>
              <a:defRPr sz="7100" b="1"/>
            </a:lvl6pPr>
            <a:lvl7pPr marL="12221792" indent="0">
              <a:buNone/>
              <a:defRPr sz="7100" b="1"/>
            </a:lvl7pPr>
            <a:lvl8pPr marL="14258760" indent="0">
              <a:buNone/>
              <a:defRPr sz="7100" b="1"/>
            </a:lvl8pPr>
            <a:lvl9pPr marL="16295724" indent="0">
              <a:buNone/>
              <a:defRPr sz="71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4000" y="13575853"/>
            <a:ext cx="13378913" cy="24664453"/>
          </a:xfrm>
          <a:prstGeom prst="rect">
            <a:avLst/>
          </a:prstGeom>
        </p:spPr>
        <p:txBody>
          <a:bodyPr lIns="298314" tIns="149157" rIns="298314" bIns="149157"/>
          <a:lstStyle>
            <a:lvl1pPr>
              <a:defRPr sz="10700"/>
            </a:lvl1pPr>
            <a:lvl2pPr>
              <a:defRPr sz="8900"/>
            </a:lvl2pPr>
            <a:lvl3pPr>
              <a:defRPr sz="8000"/>
            </a:lvl3pPr>
            <a:lvl4pPr>
              <a:defRPr sz="7100"/>
            </a:lvl4pPr>
            <a:lvl5pPr>
              <a:defRPr sz="7100"/>
            </a:lvl5pPr>
            <a:lvl6pPr>
              <a:defRPr sz="7100"/>
            </a:lvl6pPr>
            <a:lvl7pPr>
              <a:defRPr sz="7100"/>
            </a:lvl7pPr>
            <a:lvl8pPr>
              <a:defRPr sz="7100"/>
            </a:lvl8pPr>
            <a:lvl9pPr>
              <a:defRPr sz="71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81809" y="9582377"/>
            <a:ext cx="13384170" cy="3993476"/>
          </a:xfrm>
          <a:prstGeom prst="rect">
            <a:avLst/>
          </a:prstGeom>
        </p:spPr>
        <p:txBody>
          <a:bodyPr lIns="298314" tIns="149157" rIns="298314" bIns="149157" anchor="b"/>
          <a:lstStyle>
            <a:lvl1pPr marL="0" indent="0">
              <a:buNone/>
              <a:defRPr sz="10700" b="1"/>
            </a:lvl1pPr>
            <a:lvl2pPr marL="2036964" indent="0">
              <a:buNone/>
              <a:defRPr sz="8900" b="1"/>
            </a:lvl2pPr>
            <a:lvl3pPr marL="4073932" indent="0">
              <a:buNone/>
              <a:defRPr sz="8000" b="1"/>
            </a:lvl3pPr>
            <a:lvl4pPr marL="6110896" indent="0">
              <a:buNone/>
              <a:defRPr sz="7100" b="1"/>
            </a:lvl4pPr>
            <a:lvl5pPr marL="8147860" indent="0">
              <a:buNone/>
              <a:defRPr sz="7100" b="1"/>
            </a:lvl5pPr>
            <a:lvl6pPr marL="10184828" indent="0">
              <a:buNone/>
              <a:defRPr sz="7100" b="1"/>
            </a:lvl6pPr>
            <a:lvl7pPr marL="12221792" indent="0">
              <a:buNone/>
              <a:defRPr sz="7100" b="1"/>
            </a:lvl7pPr>
            <a:lvl8pPr marL="14258760" indent="0">
              <a:buNone/>
              <a:defRPr sz="7100" b="1"/>
            </a:lvl8pPr>
            <a:lvl9pPr marL="16295724" indent="0">
              <a:buNone/>
              <a:defRPr sz="71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81809" y="13575853"/>
            <a:ext cx="13384170" cy="24664453"/>
          </a:xfrm>
          <a:prstGeom prst="rect">
            <a:avLst/>
          </a:prstGeom>
        </p:spPr>
        <p:txBody>
          <a:bodyPr lIns="298314" tIns="149157" rIns="298314" bIns="149157"/>
          <a:lstStyle>
            <a:lvl1pPr>
              <a:defRPr sz="10700"/>
            </a:lvl1pPr>
            <a:lvl2pPr>
              <a:defRPr sz="8900"/>
            </a:lvl2pPr>
            <a:lvl3pPr>
              <a:defRPr sz="8000"/>
            </a:lvl3pPr>
            <a:lvl4pPr>
              <a:defRPr sz="7100"/>
            </a:lvl4pPr>
            <a:lvl5pPr>
              <a:defRPr sz="7100"/>
            </a:lvl5pPr>
            <a:lvl6pPr>
              <a:defRPr sz="7100"/>
            </a:lvl6pPr>
            <a:lvl7pPr>
              <a:defRPr sz="7100"/>
            </a:lvl7pPr>
            <a:lvl8pPr>
              <a:defRPr sz="7100"/>
            </a:lvl8pPr>
            <a:lvl9pPr>
              <a:defRPr sz="71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513998" y="39677167"/>
            <a:ext cx="7065328" cy="2279159"/>
          </a:xfrm>
          <a:prstGeom prst="rect">
            <a:avLst/>
          </a:prstGeom>
        </p:spPr>
        <p:txBody>
          <a:bodyPr lIns="298314" tIns="149157" rIns="298314" bIns="149157"/>
          <a:lstStyle/>
          <a:p>
            <a:fld id="{BF5A9C5B-0E99-4E7C-8522-2720FFAC4E54}" type="datetimeFigureOut">
              <a:rPr lang="de-CH" smtClean="0"/>
              <a:t>03.10.2018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0345658" y="39677167"/>
            <a:ext cx="9588659" cy="2279159"/>
          </a:xfrm>
          <a:prstGeom prst="rect">
            <a:avLst/>
          </a:prstGeom>
        </p:spPr>
        <p:txBody>
          <a:bodyPr lIns="298314" tIns="149157" rIns="298314" bIns="149157"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21700649" y="39677167"/>
            <a:ext cx="7065328" cy="2279159"/>
          </a:xfrm>
          <a:prstGeom prst="rect">
            <a:avLst/>
          </a:prstGeom>
        </p:spPr>
        <p:txBody>
          <a:bodyPr lIns="298314" tIns="149157" rIns="298314" bIns="149157"/>
          <a:lstStyle/>
          <a:p>
            <a:fld id="{9F8E2FDE-6F33-47BF-A7AA-FB70621F5788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742407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3999" y="1714327"/>
            <a:ext cx="27251978" cy="7134754"/>
          </a:xfrm>
          <a:prstGeom prst="rect">
            <a:avLst/>
          </a:prstGeom>
        </p:spPr>
        <p:txBody>
          <a:bodyPr lIns="298314" tIns="149157" rIns="298314" bIns="149157"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513998" y="39677167"/>
            <a:ext cx="7065328" cy="2279159"/>
          </a:xfrm>
          <a:prstGeom prst="rect">
            <a:avLst/>
          </a:prstGeom>
        </p:spPr>
        <p:txBody>
          <a:bodyPr lIns="298314" tIns="149157" rIns="298314" bIns="149157"/>
          <a:lstStyle/>
          <a:p>
            <a:fld id="{BF5A9C5B-0E99-4E7C-8522-2720FFAC4E54}" type="datetimeFigureOut">
              <a:rPr lang="de-CH" smtClean="0"/>
              <a:t>03.10.2018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0345658" y="39677167"/>
            <a:ext cx="9588659" cy="2279159"/>
          </a:xfrm>
          <a:prstGeom prst="rect">
            <a:avLst/>
          </a:prstGeom>
        </p:spPr>
        <p:txBody>
          <a:bodyPr lIns="298314" tIns="149157" rIns="298314" bIns="149157"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1700649" y="39677167"/>
            <a:ext cx="7065328" cy="2279159"/>
          </a:xfrm>
          <a:prstGeom prst="rect">
            <a:avLst/>
          </a:prstGeom>
        </p:spPr>
        <p:txBody>
          <a:bodyPr lIns="298314" tIns="149157" rIns="298314" bIns="149157"/>
          <a:lstStyle/>
          <a:p>
            <a:fld id="{9F8E2FDE-6F33-47BF-A7AA-FB70621F5788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451009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1513998" y="39677167"/>
            <a:ext cx="7065328" cy="2279159"/>
          </a:xfrm>
          <a:prstGeom prst="rect">
            <a:avLst/>
          </a:prstGeom>
        </p:spPr>
        <p:txBody>
          <a:bodyPr lIns="298314" tIns="149157" rIns="298314" bIns="149157"/>
          <a:lstStyle/>
          <a:p>
            <a:fld id="{BF5A9C5B-0E99-4E7C-8522-2720FFAC4E54}" type="datetimeFigureOut">
              <a:rPr lang="de-CH" smtClean="0"/>
              <a:t>03.10.2018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0345658" y="39677167"/>
            <a:ext cx="9588659" cy="2279159"/>
          </a:xfrm>
          <a:prstGeom prst="rect">
            <a:avLst/>
          </a:prstGeom>
        </p:spPr>
        <p:txBody>
          <a:bodyPr lIns="298314" tIns="149157" rIns="298314" bIns="149157"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21700649" y="39677167"/>
            <a:ext cx="7065328" cy="2279159"/>
          </a:xfrm>
          <a:prstGeom prst="rect">
            <a:avLst/>
          </a:prstGeom>
        </p:spPr>
        <p:txBody>
          <a:bodyPr lIns="298314" tIns="149157" rIns="298314" bIns="149157"/>
          <a:lstStyle/>
          <a:p>
            <a:fld id="{9F8E2FDE-6F33-47BF-A7AA-FB70621F5788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8991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4000" y="1704412"/>
            <a:ext cx="9961904" cy="7253667"/>
          </a:xfrm>
          <a:prstGeom prst="rect">
            <a:avLst/>
          </a:prstGeom>
        </p:spPr>
        <p:txBody>
          <a:bodyPr lIns="298314" tIns="149157" rIns="298314" bIns="149157" anchor="b"/>
          <a:lstStyle>
            <a:lvl1pPr algn="l">
              <a:defRPr sz="89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38632" y="1704418"/>
            <a:ext cx="16927346" cy="36535890"/>
          </a:xfrm>
          <a:prstGeom prst="rect">
            <a:avLst/>
          </a:prstGeom>
        </p:spPr>
        <p:txBody>
          <a:bodyPr lIns="298314" tIns="149157" rIns="298314" bIns="149157"/>
          <a:lstStyle>
            <a:lvl1pPr>
              <a:defRPr sz="14200"/>
            </a:lvl1pPr>
            <a:lvl2pPr>
              <a:defRPr sz="12500"/>
            </a:lvl2pPr>
            <a:lvl3pPr>
              <a:defRPr sz="10700"/>
            </a:lvl3pPr>
            <a:lvl4pPr>
              <a:defRPr sz="8900"/>
            </a:lvl4pPr>
            <a:lvl5pPr>
              <a:defRPr sz="8900"/>
            </a:lvl5pPr>
            <a:lvl6pPr>
              <a:defRPr sz="8900"/>
            </a:lvl6pPr>
            <a:lvl7pPr>
              <a:defRPr sz="8900"/>
            </a:lvl7pPr>
            <a:lvl8pPr>
              <a:defRPr sz="8900"/>
            </a:lvl8pPr>
            <a:lvl9pPr>
              <a:defRPr sz="89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4000" y="8958087"/>
            <a:ext cx="9961904" cy="29282224"/>
          </a:xfrm>
          <a:prstGeom prst="rect">
            <a:avLst/>
          </a:prstGeom>
        </p:spPr>
        <p:txBody>
          <a:bodyPr lIns="298314" tIns="149157" rIns="298314" bIns="149157"/>
          <a:lstStyle>
            <a:lvl1pPr marL="0" indent="0">
              <a:buNone/>
              <a:defRPr sz="6200"/>
            </a:lvl1pPr>
            <a:lvl2pPr marL="2036964" indent="0">
              <a:buNone/>
              <a:defRPr sz="5400"/>
            </a:lvl2pPr>
            <a:lvl3pPr marL="4073932" indent="0">
              <a:buNone/>
              <a:defRPr sz="4500"/>
            </a:lvl3pPr>
            <a:lvl4pPr marL="6110896" indent="0">
              <a:buNone/>
              <a:defRPr sz="4000"/>
            </a:lvl4pPr>
            <a:lvl5pPr marL="8147860" indent="0">
              <a:buNone/>
              <a:defRPr sz="4000"/>
            </a:lvl5pPr>
            <a:lvl6pPr marL="10184828" indent="0">
              <a:buNone/>
              <a:defRPr sz="4000"/>
            </a:lvl6pPr>
            <a:lvl7pPr marL="12221792" indent="0">
              <a:buNone/>
              <a:defRPr sz="4000"/>
            </a:lvl7pPr>
            <a:lvl8pPr marL="14258760" indent="0">
              <a:buNone/>
              <a:defRPr sz="4000"/>
            </a:lvl8pPr>
            <a:lvl9pPr marL="16295724" indent="0">
              <a:buNone/>
              <a:defRPr sz="4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13998" y="39677167"/>
            <a:ext cx="7065328" cy="2279159"/>
          </a:xfrm>
          <a:prstGeom prst="rect">
            <a:avLst/>
          </a:prstGeom>
        </p:spPr>
        <p:txBody>
          <a:bodyPr lIns="298314" tIns="149157" rIns="298314" bIns="149157"/>
          <a:lstStyle/>
          <a:p>
            <a:fld id="{BF5A9C5B-0E99-4E7C-8522-2720FFAC4E54}" type="datetimeFigureOut">
              <a:rPr lang="de-CH" smtClean="0"/>
              <a:t>03.10.2018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345658" y="39677167"/>
            <a:ext cx="9588659" cy="2279159"/>
          </a:xfrm>
          <a:prstGeom prst="rect">
            <a:avLst/>
          </a:prstGeom>
        </p:spPr>
        <p:txBody>
          <a:bodyPr lIns="298314" tIns="149157" rIns="298314" bIns="149157"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1700649" y="39677167"/>
            <a:ext cx="7065328" cy="2279159"/>
          </a:xfrm>
          <a:prstGeom prst="rect">
            <a:avLst/>
          </a:prstGeom>
        </p:spPr>
        <p:txBody>
          <a:bodyPr lIns="298314" tIns="149157" rIns="298314" bIns="149157"/>
          <a:lstStyle/>
          <a:p>
            <a:fld id="{9F8E2FDE-6F33-47BF-A7AA-FB70621F5788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489770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E1964-3406-4A85-B1EE-E4D58D615671}" type="datetimeFigureOut">
              <a:rPr lang="de-CH" smtClean="0"/>
              <a:t>03.10.2018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3FD95-9D3A-44A5-8F32-F007E7D335DE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987848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5089" y="29965969"/>
            <a:ext cx="18167985" cy="3537652"/>
          </a:xfrm>
          <a:prstGeom prst="rect">
            <a:avLst/>
          </a:prstGeom>
        </p:spPr>
        <p:txBody>
          <a:bodyPr lIns="298314" tIns="149157" rIns="298314" bIns="149157" anchor="b"/>
          <a:lstStyle>
            <a:lvl1pPr algn="l">
              <a:defRPr sz="89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35089" y="3825022"/>
            <a:ext cx="18167985" cy="25685115"/>
          </a:xfrm>
          <a:prstGeom prst="rect">
            <a:avLst/>
          </a:prstGeom>
        </p:spPr>
        <p:txBody>
          <a:bodyPr lIns="298314" tIns="149157" rIns="298314" bIns="149157"/>
          <a:lstStyle>
            <a:lvl1pPr marL="0" indent="0">
              <a:buNone/>
              <a:defRPr sz="14200"/>
            </a:lvl1pPr>
            <a:lvl2pPr marL="2036964" indent="0">
              <a:buNone/>
              <a:defRPr sz="12500"/>
            </a:lvl2pPr>
            <a:lvl3pPr marL="4073932" indent="0">
              <a:buNone/>
              <a:defRPr sz="10700"/>
            </a:lvl3pPr>
            <a:lvl4pPr marL="6110896" indent="0">
              <a:buNone/>
              <a:defRPr sz="8900"/>
            </a:lvl4pPr>
            <a:lvl5pPr marL="8147860" indent="0">
              <a:buNone/>
              <a:defRPr sz="8900"/>
            </a:lvl5pPr>
            <a:lvl6pPr marL="10184828" indent="0">
              <a:buNone/>
              <a:defRPr sz="8900"/>
            </a:lvl6pPr>
            <a:lvl7pPr marL="12221792" indent="0">
              <a:buNone/>
              <a:defRPr sz="8900"/>
            </a:lvl7pPr>
            <a:lvl8pPr marL="14258760" indent="0">
              <a:buNone/>
              <a:defRPr sz="8900"/>
            </a:lvl8pPr>
            <a:lvl9pPr marL="16295724" indent="0">
              <a:buNone/>
              <a:defRPr sz="8900"/>
            </a:lvl9pPr>
          </a:lstStyle>
          <a:p>
            <a:r>
              <a:rPr lang="en-US" smtClean="0"/>
              <a:t>Click icon to add picture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35089" y="33503621"/>
            <a:ext cx="18167985" cy="5024053"/>
          </a:xfrm>
          <a:prstGeom prst="rect">
            <a:avLst/>
          </a:prstGeom>
        </p:spPr>
        <p:txBody>
          <a:bodyPr lIns="298314" tIns="149157" rIns="298314" bIns="149157"/>
          <a:lstStyle>
            <a:lvl1pPr marL="0" indent="0">
              <a:buNone/>
              <a:defRPr sz="6200"/>
            </a:lvl1pPr>
            <a:lvl2pPr marL="2036964" indent="0">
              <a:buNone/>
              <a:defRPr sz="5400"/>
            </a:lvl2pPr>
            <a:lvl3pPr marL="4073932" indent="0">
              <a:buNone/>
              <a:defRPr sz="4500"/>
            </a:lvl3pPr>
            <a:lvl4pPr marL="6110896" indent="0">
              <a:buNone/>
              <a:defRPr sz="4000"/>
            </a:lvl4pPr>
            <a:lvl5pPr marL="8147860" indent="0">
              <a:buNone/>
              <a:defRPr sz="4000"/>
            </a:lvl5pPr>
            <a:lvl6pPr marL="10184828" indent="0">
              <a:buNone/>
              <a:defRPr sz="4000"/>
            </a:lvl6pPr>
            <a:lvl7pPr marL="12221792" indent="0">
              <a:buNone/>
              <a:defRPr sz="4000"/>
            </a:lvl7pPr>
            <a:lvl8pPr marL="14258760" indent="0">
              <a:buNone/>
              <a:defRPr sz="4000"/>
            </a:lvl8pPr>
            <a:lvl9pPr marL="16295724" indent="0">
              <a:buNone/>
              <a:defRPr sz="4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13998" y="39677167"/>
            <a:ext cx="7065328" cy="2279159"/>
          </a:xfrm>
          <a:prstGeom prst="rect">
            <a:avLst/>
          </a:prstGeom>
        </p:spPr>
        <p:txBody>
          <a:bodyPr lIns="298314" tIns="149157" rIns="298314" bIns="149157"/>
          <a:lstStyle/>
          <a:p>
            <a:fld id="{BF5A9C5B-0E99-4E7C-8522-2720FFAC4E54}" type="datetimeFigureOut">
              <a:rPr lang="de-CH" smtClean="0"/>
              <a:t>03.10.2018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345658" y="39677167"/>
            <a:ext cx="9588659" cy="2279159"/>
          </a:xfrm>
          <a:prstGeom prst="rect">
            <a:avLst/>
          </a:prstGeom>
        </p:spPr>
        <p:txBody>
          <a:bodyPr lIns="298314" tIns="149157" rIns="298314" bIns="149157"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1700649" y="39677167"/>
            <a:ext cx="7065328" cy="2279159"/>
          </a:xfrm>
          <a:prstGeom prst="rect">
            <a:avLst/>
          </a:prstGeom>
        </p:spPr>
        <p:txBody>
          <a:bodyPr lIns="298314" tIns="149157" rIns="298314" bIns="149157"/>
          <a:lstStyle/>
          <a:p>
            <a:fld id="{9F8E2FDE-6F33-47BF-A7AA-FB70621F5788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451438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3999" y="1714327"/>
            <a:ext cx="27251978" cy="7134754"/>
          </a:xfrm>
          <a:prstGeom prst="rect">
            <a:avLst/>
          </a:prstGeom>
        </p:spPr>
        <p:txBody>
          <a:bodyPr lIns="298314" tIns="149157" rIns="298314" bIns="149157"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13999" y="9988659"/>
            <a:ext cx="27251978" cy="28251647"/>
          </a:xfrm>
          <a:prstGeom prst="rect">
            <a:avLst/>
          </a:prstGeom>
        </p:spPr>
        <p:txBody>
          <a:bodyPr vert="eaVert" lIns="298314" tIns="149157" rIns="298314" bIns="149157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513998" y="39677167"/>
            <a:ext cx="7065328" cy="2279159"/>
          </a:xfrm>
          <a:prstGeom prst="rect">
            <a:avLst/>
          </a:prstGeom>
        </p:spPr>
        <p:txBody>
          <a:bodyPr lIns="298314" tIns="149157" rIns="298314" bIns="149157"/>
          <a:lstStyle/>
          <a:p>
            <a:fld id="{BF5A9C5B-0E99-4E7C-8522-2720FFAC4E54}" type="datetimeFigureOut">
              <a:rPr lang="de-CH" smtClean="0"/>
              <a:t>03.10.2018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345658" y="39677167"/>
            <a:ext cx="9588659" cy="2279159"/>
          </a:xfrm>
          <a:prstGeom prst="rect">
            <a:avLst/>
          </a:prstGeom>
        </p:spPr>
        <p:txBody>
          <a:bodyPr lIns="298314" tIns="149157" rIns="298314" bIns="149157"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1700649" y="39677167"/>
            <a:ext cx="7065328" cy="2279159"/>
          </a:xfrm>
          <a:prstGeom prst="rect">
            <a:avLst/>
          </a:prstGeom>
        </p:spPr>
        <p:txBody>
          <a:bodyPr lIns="298314" tIns="149157" rIns="298314" bIns="149157"/>
          <a:lstStyle/>
          <a:p>
            <a:fld id="{9F8E2FDE-6F33-47BF-A7AA-FB70621F5788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1613217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698227" y="10702133"/>
            <a:ext cx="22557528" cy="227995032"/>
          </a:xfrm>
          <a:prstGeom prst="rect">
            <a:avLst/>
          </a:prstGeom>
        </p:spPr>
        <p:txBody>
          <a:bodyPr vert="eaVert" lIns="298314" tIns="149157" rIns="298314" bIns="149157"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15125" y="10702133"/>
            <a:ext cx="67178439" cy="227995032"/>
          </a:xfrm>
          <a:prstGeom prst="rect">
            <a:avLst/>
          </a:prstGeom>
        </p:spPr>
        <p:txBody>
          <a:bodyPr vert="eaVert" lIns="298314" tIns="149157" rIns="298314" bIns="149157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513998" y="39677167"/>
            <a:ext cx="7065328" cy="2279159"/>
          </a:xfrm>
          <a:prstGeom prst="rect">
            <a:avLst/>
          </a:prstGeom>
        </p:spPr>
        <p:txBody>
          <a:bodyPr lIns="298314" tIns="149157" rIns="298314" bIns="149157"/>
          <a:lstStyle/>
          <a:p>
            <a:fld id="{BF5A9C5B-0E99-4E7C-8522-2720FFAC4E54}" type="datetimeFigureOut">
              <a:rPr lang="de-CH" smtClean="0"/>
              <a:t>03.10.2018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345658" y="39677167"/>
            <a:ext cx="9588659" cy="2279159"/>
          </a:xfrm>
          <a:prstGeom prst="rect">
            <a:avLst/>
          </a:prstGeom>
        </p:spPr>
        <p:txBody>
          <a:bodyPr lIns="298314" tIns="149157" rIns="298314" bIns="149157"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1700649" y="39677167"/>
            <a:ext cx="7065328" cy="2279159"/>
          </a:xfrm>
          <a:prstGeom prst="rect">
            <a:avLst/>
          </a:prstGeom>
        </p:spPr>
        <p:txBody>
          <a:bodyPr lIns="298314" tIns="149157" rIns="298314" bIns="149157"/>
          <a:lstStyle/>
          <a:p>
            <a:fld id="{9F8E2FDE-6F33-47BF-A7AA-FB70621F5788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029361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5339" y="10672766"/>
            <a:ext cx="26117551" cy="17806987"/>
          </a:xfrm>
        </p:spPr>
        <p:txBody>
          <a:bodyPr anchor="b"/>
          <a:lstStyle>
            <a:lvl1pPr>
              <a:defRPr sz="5900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65339" y="28648026"/>
            <a:ext cx="26117551" cy="9364662"/>
          </a:xfrm>
        </p:spPr>
        <p:txBody>
          <a:bodyPr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44598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8919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3793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78391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2989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67587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2185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5678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E1964-3406-4A85-B1EE-E4D58D615671}" type="datetimeFigureOut">
              <a:rPr lang="de-CH" smtClean="0"/>
              <a:t>03.10.2018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3FD95-9D3A-44A5-8F32-F007E7D335DE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462951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81213" y="11395075"/>
            <a:ext cx="12982576" cy="271621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16189" y="11395075"/>
            <a:ext cx="12982576" cy="271621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2EC7F-6904-4D00-B55E-A7BF0C4E15A9}" type="datetimeFigureOut">
              <a:rPr lang="de-CH" smtClean="0"/>
              <a:t>03.10.2018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E04A4-F729-4AF2-B4DB-64F6F40C613D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72586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976" y="2279652"/>
            <a:ext cx="26115964" cy="827405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5977" y="10493377"/>
            <a:ext cx="12809538" cy="5143500"/>
          </a:xfrm>
        </p:spPr>
        <p:txBody>
          <a:bodyPr anchor="b"/>
          <a:lstStyle>
            <a:lvl1pPr marL="0" indent="0">
              <a:buNone/>
              <a:defRPr sz="2300" b="1"/>
            </a:lvl1pPr>
            <a:lvl2pPr marL="445980" indent="0">
              <a:buNone/>
              <a:defRPr sz="2000" b="1"/>
            </a:lvl2pPr>
            <a:lvl3pPr marL="891960" indent="0">
              <a:buNone/>
              <a:defRPr sz="1800" b="1"/>
            </a:lvl3pPr>
            <a:lvl4pPr marL="1337936" indent="0">
              <a:buNone/>
              <a:defRPr sz="1600" b="1"/>
            </a:lvl4pPr>
            <a:lvl5pPr marL="1783916" indent="0">
              <a:buNone/>
              <a:defRPr sz="1600" b="1"/>
            </a:lvl5pPr>
            <a:lvl6pPr marL="2229896" indent="0">
              <a:buNone/>
              <a:defRPr sz="1600" b="1"/>
            </a:lvl6pPr>
            <a:lvl7pPr marL="2675876" indent="0">
              <a:buNone/>
              <a:defRPr sz="1600" b="1"/>
            </a:lvl7pPr>
            <a:lvl8pPr marL="3121856" indent="0">
              <a:buNone/>
              <a:defRPr sz="1600" b="1"/>
            </a:lvl8pPr>
            <a:lvl9pPr marL="3567832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85977" y="15636877"/>
            <a:ext cx="12809538" cy="2299970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28898" y="10493377"/>
            <a:ext cx="12873039" cy="5143500"/>
          </a:xfrm>
        </p:spPr>
        <p:txBody>
          <a:bodyPr anchor="b"/>
          <a:lstStyle>
            <a:lvl1pPr marL="0" indent="0">
              <a:buNone/>
              <a:defRPr sz="2300" b="1"/>
            </a:lvl1pPr>
            <a:lvl2pPr marL="445980" indent="0">
              <a:buNone/>
              <a:defRPr sz="2000" b="1"/>
            </a:lvl2pPr>
            <a:lvl3pPr marL="891960" indent="0">
              <a:buNone/>
              <a:defRPr sz="1800" b="1"/>
            </a:lvl3pPr>
            <a:lvl4pPr marL="1337936" indent="0">
              <a:buNone/>
              <a:defRPr sz="1600" b="1"/>
            </a:lvl4pPr>
            <a:lvl5pPr marL="1783916" indent="0">
              <a:buNone/>
              <a:defRPr sz="1600" b="1"/>
            </a:lvl5pPr>
            <a:lvl6pPr marL="2229896" indent="0">
              <a:buNone/>
              <a:defRPr sz="1600" b="1"/>
            </a:lvl6pPr>
            <a:lvl7pPr marL="2675876" indent="0">
              <a:buNone/>
              <a:defRPr sz="1600" b="1"/>
            </a:lvl7pPr>
            <a:lvl8pPr marL="3121856" indent="0">
              <a:buNone/>
              <a:defRPr sz="1600" b="1"/>
            </a:lvl8pPr>
            <a:lvl9pPr marL="3567832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28898" y="15636877"/>
            <a:ext cx="12873039" cy="2299970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E1964-3406-4A85-B1EE-E4D58D615671}" type="datetimeFigureOut">
              <a:rPr lang="de-CH" smtClean="0"/>
              <a:t>03.10.2018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3FD95-9D3A-44A5-8F32-F007E7D335DE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336351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E1964-3406-4A85-B1EE-E4D58D615671}" type="datetimeFigureOut">
              <a:rPr lang="de-CH" smtClean="0"/>
              <a:t>03.10.2018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3FD95-9D3A-44A5-8F32-F007E7D335DE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828411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E1964-3406-4A85-B1EE-E4D58D615671}" type="datetimeFigureOut">
              <a:rPr lang="de-CH" smtClean="0"/>
              <a:t>03.10.2018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3FD95-9D3A-44A5-8F32-F007E7D335DE}" type="slidenum">
              <a:rPr lang="de-CH" smtClean="0"/>
              <a:t>‹#›</a:t>
            </a:fld>
            <a:endParaRPr lang="de-CH"/>
          </a:p>
        </p:txBody>
      </p:sp>
      <p:sp>
        <p:nvSpPr>
          <p:cNvPr id="5" name="Rectangle 4"/>
          <p:cNvSpPr/>
          <p:nvPr userDrawn="1"/>
        </p:nvSpPr>
        <p:spPr>
          <a:xfrm>
            <a:off x="1146578" y="810490"/>
            <a:ext cx="28282156" cy="40708625"/>
          </a:xfrm>
          <a:prstGeom prst="rect">
            <a:avLst/>
          </a:prstGeom>
          <a:solidFill>
            <a:schemeClr val="tx1"/>
          </a:solidFill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8314" tIns="149157" rIns="298314" bIns="149157" rtlCol="0" anchor="ctr"/>
          <a:lstStyle/>
          <a:p>
            <a:pPr algn="ctr"/>
            <a:endParaRPr lang="de-CH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50117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978" y="2854326"/>
            <a:ext cx="9766301" cy="9988549"/>
          </a:xfrm>
        </p:spPr>
        <p:txBody>
          <a:bodyPr anchor="b"/>
          <a:lstStyle>
            <a:lvl1pPr>
              <a:defRPr sz="3100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3041" y="6164264"/>
            <a:ext cx="15328901" cy="30421263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978" y="12842875"/>
            <a:ext cx="9766301" cy="23791864"/>
          </a:xfrm>
        </p:spPr>
        <p:txBody>
          <a:bodyPr/>
          <a:lstStyle>
            <a:lvl1pPr marL="0" indent="0">
              <a:buNone/>
              <a:defRPr sz="1600"/>
            </a:lvl1pPr>
            <a:lvl2pPr marL="445980" indent="0">
              <a:buNone/>
              <a:defRPr sz="1400"/>
            </a:lvl2pPr>
            <a:lvl3pPr marL="891960" indent="0">
              <a:buNone/>
              <a:defRPr sz="1200"/>
            </a:lvl3pPr>
            <a:lvl4pPr marL="1337936" indent="0">
              <a:buNone/>
              <a:defRPr sz="1000"/>
            </a:lvl4pPr>
            <a:lvl5pPr marL="1783916" indent="0">
              <a:buNone/>
              <a:defRPr sz="1000"/>
            </a:lvl5pPr>
            <a:lvl6pPr marL="2229896" indent="0">
              <a:buNone/>
              <a:defRPr sz="1000"/>
            </a:lvl6pPr>
            <a:lvl7pPr marL="2675876" indent="0">
              <a:buNone/>
              <a:defRPr sz="1000"/>
            </a:lvl7pPr>
            <a:lvl8pPr marL="3121856" indent="0">
              <a:buNone/>
              <a:defRPr sz="1000"/>
            </a:lvl8pPr>
            <a:lvl9pPr marL="3567832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E1964-3406-4A85-B1EE-E4D58D615671}" type="datetimeFigureOut">
              <a:rPr lang="de-CH" smtClean="0"/>
              <a:t>03.10.2018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3FD95-9D3A-44A5-8F32-F007E7D335DE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80664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978" y="2854326"/>
            <a:ext cx="9766301" cy="9988549"/>
          </a:xfrm>
        </p:spPr>
        <p:txBody>
          <a:bodyPr anchor="b"/>
          <a:lstStyle>
            <a:lvl1pPr>
              <a:defRPr sz="3100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873041" y="6164264"/>
            <a:ext cx="15328901" cy="30421263"/>
          </a:xfrm>
        </p:spPr>
        <p:txBody>
          <a:bodyPr/>
          <a:lstStyle>
            <a:lvl1pPr marL="0" indent="0">
              <a:buNone/>
              <a:defRPr sz="3100"/>
            </a:lvl1pPr>
            <a:lvl2pPr marL="445980" indent="0">
              <a:buNone/>
              <a:defRPr sz="2700"/>
            </a:lvl2pPr>
            <a:lvl3pPr marL="891960" indent="0">
              <a:buNone/>
              <a:defRPr sz="2300"/>
            </a:lvl3pPr>
            <a:lvl4pPr marL="1337936" indent="0">
              <a:buNone/>
              <a:defRPr sz="2000"/>
            </a:lvl4pPr>
            <a:lvl5pPr marL="1783916" indent="0">
              <a:buNone/>
              <a:defRPr sz="2000"/>
            </a:lvl5pPr>
            <a:lvl6pPr marL="2229896" indent="0">
              <a:buNone/>
              <a:defRPr sz="2000"/>
            </a:lvl6pPr>
            <a:lvl7pPr marL="2675876" indent="0">
              <a:buNone/>
              <a:defRPr sz="2000"/>
            </a:lvl7pPr>
            <a:lvl8pPr marL="3121856" indent="0">
              <a:buNone/>
              <a:defRPr sz="2000"/>
            </a:lvl8pPr>
            <a:lvl9pPr marL="3567832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978" y="12842875"/>
            <a:ext cx="9766301" cy="23791864"/>
          </a:xfrm>
        </p:spPr>
        <p:txBody>
          <a:bodyPr/>
          <a:lstStyle>
            <a:lvl1pPr marL="0" indent="0">
              <a:buNone/>
              <a:defRPr sz="1600"/>
            </a:lvl1pPr>
            <a:lvl2pPr marL="445980" indent="0">
              <a:buNone/>
              <a:defRPr sz="1400"/>
            </a:lvl2pPr>
            <a:lvl3pPr marL="891960" indent="0">
              <a:buNone/>
              <a:defRPr sz="1200"/>
            </a:lvl3pPr>
            <a:lvl4pPr marL="1337936" indent="0">
              <a:buNone/>
              <a:defRPr sz="1000"/>
            </a:lvl4pPr>
            <a:lvl5pPr marL="1783916" indent="0">
              <a:buNone/>
              <a:defRPr sz="1000"/>
            </a:lvl5pPr>
            <a:lvl6pPr marL="2229896" indent="0">
              <a:buNone/>
              <a:defRPr sz="1000"/>
            </a:lvl6pPr>
            <a:lvl7pPr marL="2675876" indent="0">
              <a:buNone/>
              <a:defRPr sz="1000"/>
            </a:lvl7pPr>
            <a:lvl8pPr marL="3121856" indent="0">
              <a:buNone/>
              <a:defRPr sz="1000"/>
            </a:lvl8pPr>
            <a:lvl9pPr marL="3567832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2EC7F-6904-4D00-B55E-A7BF0C4E15A9}" type="datetimeFigureOut">
              <a:rPr lang="de-CH" smtClean="0"/>
              <a:t>03.10.2018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E04A4-F729-4AF2-B4DB-64F6F40C613D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430248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wmf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5.wmf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4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81215" y="2279652"/>
            <a:ext cx="26117551" cy="8274051"/>
          </a:xfrm>
          <a:prstGeom prst="rect">
            <a:avLst/>
          </a:prstGeom>
        </p:spPr>
        <p:txBody>
          <a:bodyPr vert="horz" lIns="298314" tIns="149157" rIns="298314" bIns="149157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1215" y="11395075"/>
            <a:ext cx="26117551" cy="27162125"/>
          </a:xfrm>
          <a:prstGeom prst="rect">
            <a:avLst/>
          </a:prstGeom>
        </p:spPr>
        <p:txBody>
          <a:bodyPr vert="horz" lIns="298314" tIns="149157" rIns="298314" bIns="149157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81214" y="39676389"/>
            <a:ext cx="6813549" cy="2279650"/>
          </a:xfrm>
          <a:prstGeom prst="rect">
            <a:avLst/>
          </a:prstGeom>
        </p:spPr>
        <p:txBody>
          <a:bodyPr vert="horz" lIns="298314" tIns="149157" rIns="298314" bIns="149157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62EC7F-6904-4D00-B55E-A7BF0C4E15A9}" type="datetimeFigureOut">
              <a:rPr lang="de-CH" smtClean="0"/>
              <a:t>03.10.2018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29829" y="39676389"/>
            <a:ext cx="10220324" cy="2279650"/>
          </a:xfrm>
          <a:prstGeom prst="rect">
            <a:avLst/>
          </a:prstGeom>
        </p:spPr>
        <p:txBody>
          <a:bodyPr vert="horz" lIns="298314" tIns="149157" rIns="298314" bIns="149157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385212" y="39676389"/>
            <a:ext cx="6813549" cy="2279650"/>
          </a:xfrm>
          <a:prstGeom prst="rect">
            <a:avLst/>
          </a:prstGeom>
        </p:spPr>
        <p:txBody>
          <a:bodyPr vert="horz" lIns="298314" tIns="149157" rIns="298314" bIns="149157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5E04A4-F729-4AF2-B4DB-64F6F40C613D}" type="slidenum">
              <a:rPr lang="de-CH" smtClean="0"/>
              <a:t>‹#›</a:t>
            </a:fld>
            <a:endParaRPr lang="de-CH"/>
          </a:p>
        </p:txBody>
      </p:sp>
      <p:sp>
        <p:nvSpPr>
          <p:cNvPr id="8" name="Rectangle 7"/>
          <p:cNvSpPr/>
          <p:nvPr/>
        </p:nvSpPr>
        <p:spPr>
          <a:xfrm>
            <a:off x="5" y="0"/>
            <a:ext cx="30279972" cy="42808525"/>
          </a:xfrm>
          <a:prstGeom prst="rect">
            <a:avLst/>
          </a:prstGeom>
          <a:gradFill flip="none" rotWithShape="1">
            <a:gsLst>
              <a:gs pos="0">
                <a:srgbClr val="00B0F0"/>
              </a:gs>
              <a:gs pos="50000">
                <a:srgbClr val="FF0000"/>
              </a:gs>
              <a:gs pos="100000">
                <a:srgbClr val="00B0F0">
                  <a:lumMod val="100000"/>
                </a:srgb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8314" tIns="149157" rIns="298314" bIns="149157" rtlCol="0" anchor="ctr"/>
          <a:lstStyle/>
          <a:p>
            <a:pPr algn="ctr"/>
            <a:endParaRPr lang="de-CH" sz="6100" dirty="0"/>
          </a:p>
        </p:txBody>
      </p:sp>
      <p:sp>
        <p:nvSpPr>
          <p:cNvPr id="7" name="TextBox 6"/>
          <p:cNvSpPr txBox="1"/>
          <p:nvPr/>
        </p:nvSpPr>
        <p:spPr>
          <a:xfrm>
            <a:off x="4826260" y="40782223"/>
            <a:ext cx="21269972" cy="1101446"/>
          </a:xfrm>
          <a:prstGeom prst="rect">
            <a:avLst/>
          </a:prstGeom>
          <a:noFill/>
        </p:spPr>
        <p:txBody>
          <a:bodyPr wrap="none" lIns="298314" tIns="149157" rIns="298314" bIns="149157" rtlCol="0">
            <a:spAutoFit/>
          </a:bodyPr>
          <a:lstStyle/>
          <a:p>
            <a:r>
              <a:rPr lang="en-US" sz="5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lang="en-US" sz="5200" baseline="30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5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Symposium</a:t>
            </a:r>
            <a:r>
              <a:rPr lang="en-US" sz="5200" baseline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SCCER HaE November 6, 2018, HSR </a:t>
            </a:r>
            <a:r>
              <a:rPr lang="en-US" sz="5200" baseline="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Rapperswil</a:t>
            </a:r>
            <a:r>
              <a:rPr lang="en-US" sz="5200" baseline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CH</a:t>
            </a:r>
            <a:endParaRPr lang="en-US" sz="5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2607190" y="1333497"/>
            <a:ext cx="6918569" cy="619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8314" tIns="149157" rIns="298314" bIns="149157" rtlCol="0" anchor="ctr"/>
          <a:lstStyle/>
          <a:p>
            <a:pPr algn="ctr"/>
            <a:r>
              <a:rPr lang="de-CH" sz="8000" dirty="0" smtClean="0"/>
              <a:t>519</a:t>
            </a:r>
            <a:endParaRPr lang="de-CH" sz="8000" dirty="0"/>
          </a:p>
        </p:txBody>
      </p:sp>
      <p:pic>
        <p:nvPicPr>
          <p:cNvPr id="16" name="Picture 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764515" y="1562099"/>
            <a:ext cx="6259032" cy="2232000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</p:pic>
      <p:pic>
        <p:nvPicPr>
          <p:cNvPr id="17" name="Picture 1"/>
          <p:cNvPicPr>
            <a:picLocks noChangeAspect="1" noChangeArrowheads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670"/>
          <a:stretch/>
        </p:blipFill>
        <p:spPr bwMode="auto">
          <a:xfrm>
            <a:off x="23502345" y="4878020"/>
            <a:ext cx="5161867" cy="259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>
            <a:spLocks/>
          </p:cNvSpPr>
          <p:nvPr/>
        </p:nvSpPr>
        <p:spPr>
          <a:xfrm>
            <a:off x="23349944" y="4173946"/>
            <a:ext cx="3658888" cy="793670"/>
          </a:xfrm>
          <a:prstGeom prst="rect">
            <a:avLst/>
          </a:prstGeom>
          <a:solidFill>
            <a:schemeClr val="bg1"/>
          </a:solidFill>
          <a:ln>
            <a:noFill/>
            <a:prstDash val="sysDot"/>
          </a:ln>
        </p:spPr>
        <p:txBody>
          <a:bodyPr wrap="square" lIns="298314" tIns="149157" rIns="298314" bIns="149157" rtlCol="0" anchor="ctr">
            <a:spAutoFit/>
          </a:bodyPr>
          <a:lstStyle/>
          <a:p>
            <a:pPr algn="l"/>
            <a:r>
              <a:rPr lang="de-CH" sz="3200" b="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Supported</a:t>
            </a:r>
            <a:r>
              <a:rPr lang="de-CH" sz="3200" b="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3200" b="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by</a:t>
            </a:r>
            <a:endParaRPr lang="de-CH" sz="3200" b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0839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iming>
    <p:tnLst>
      <p:par>
        <p:cTn id="1" dur="indefinite" restart="never" nodeType="tmRoot"/>
      </p:par>
    </p:tnLst>
  </p:timing>
  <p:txStyles>
    <p:titleStyle>
      <a:lvl1pPr algn="l" defTabSz="891960" rtl="0" eaLnBrk="1" latinLnBrk="0" hangingPunct="1">
        <a:lnSpc>
          <a:spcPct val="90000"/>
        </a:lnSpc>
        <a:spcBef>
          <a:spcPct val="0"/>
        </a:spcBef>
        <a:buNone/>
        <a:defRPr sz="4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2988" indent="-222988" algn="l" defTabSz="891960" rtl="0" eaLnBrk="1" latinLnBrk="0" hangingPunct="1">
        <a:lnSpc>
          <a:spcPct val="90000"/>
        </a:lnSpc>
        <a:spcBef>
          <a:spcPts val="975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68968" indent="-222988" algn="l" defTabSz="891960" rtl="0" eaLnBrk="1" latinLnBrk="0" hangingPunct="1">
        <a:lnSpc>
          <a:spcPct val="90000"/>
        </a:lnSpc>
        <a:spcBef>
          <a:spcPts val="489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14948" indent="-222988" algn="l" defTabSz="891960" rtl="0" eaLnBrk="1" latinLnBrk="0" hangingPunct="1">
        <a:lnSpc>
          <a:spcPct val="90000"/>
        </a:lnSpc>
        <a:spcBef>
          <a:spcPts val="489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60928" indent="-222988" algn="l" defTabSz="891960" rtl="0" eaLnBrk="1" latinLnBrk="0" hangingPunct="1">
        <a:lnSpc>
          <a:spcPct val="90000"/>
        </a:lnSpc>
        <a:spcBef>
          <a:spcPts val="489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06908" indent="-222988" algn="l" defTabSz="891960" rtl="0" eaLnBrk="1" latinLnBrk="0" hangingPunct="1">
        <a:lnSpc>
          <a:spcPct val="90000"/>
        </a:lnSpc>
        <a:spcBef>
          <a:spcPts val="489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452884" indent="-222988" algn="l" defTabSz="891960" rtl="0" eaLnBrk="1" latinLnBrk="0" hangingPunct="1">
        <a:lnSpc>
          <a:spcPct val="90000"/>
        </a:lnSpc>
        <a:spcBef>
          <a:spcPts val="489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898864" indent="-222988" algn="l" defTabSz="891960" rtl="0" eaLnBrk="1" latinLnBrk="0" hangingPunct="1">
        <a:lnSpc>
          <a:spcPct val="90000"/>
        </a:lnSpc>
        <a:spcBef>
          <a:spcPts val="489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344844" indent="-222988" algn="l" defTabSz="891960" rtl="0" eaLnBrk="1" latinLnBrk="0" hangingPunct="1">
        <a:lnSpc>
          <a:spcPct val="90000"/>
        </a:lnSpc>
        <a:spcBef>
          <a:spcPts val="489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90824" indent="-222988" algn="l" defTabSz="891960" rtl="0" eaLnBrk="1" latinLnBrk="0" hangingPunct="1">
        <a:lnSpc>
          <a:spcPct val="90000"/>
        </a:lnSpc>
        <a:spcBef>
          <a:spcPts val="489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89196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45980" algn="l" defTabSz="89196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91960" algn="l" defTabSz="89196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37936" algn="l" defTabSz="89196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83916" algn="l" defTabSz="89196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29896" algn="l" defTabSz="89196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75876" algn="l" defTabSz="89196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21856" algn="l" defTabSz="89196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567832" algn="l" defTabSz="89196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665959"/>
            <a:ext cx="30279975" cy="43474486"/>
          </a:xfrm>
          <a:prstGeom prst="rect">
            <a:avLst/>
          </a:prstGeom>
          <a:gradFill flip="none" rotWithShape="1">
            <a:gsLst>
              <a:gs pos="0">
                <a:srgbClr val="00B0F0"/>
              </a:gs>
              <a:gs pos="50000">
                <a:srgbClr val="FF0000"/>
              </a:gs>
              <a:gs pos="100000">
                <a:srgbClr val="00B0F0">
                  <a:lumMod val="100000"/>
                </a:srgb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8314" tIns="149157" rIns="298314" bIns="149157" rtlCol="0" anchor="ctr"/>
          <a:lstStyle/>
          <a:p>
            <a:pPr algn="ctr"/>
            <a:endParaRPr lang="de-CH" sz="8000"/>
          </a:p>
        </p:txBody>
      </p:sp>
      <p:sp>
        <p:nvSpPr>
          <p:cNvPr id="8" name="Rectangle 7"/>
          <p:cNvSpPr>
            <a:spLocks noChangeAspect="1"/>
          </p:cNvSpPr>
          <p:nvPr/>
        </p:nvSpPr>
        <p:spPr>
          <a:xfrm>
            <a:off x="786733" y="6134951"/>
            <a:ext cx="28587176" cy="35935609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8314" tIns="149157" rIns="298314" bIns="149157" rtlCol="0" anchor="ctr"/>
          <a:lstStyle/>
          <a:p>
            <a:pPr algn="ctr"/>
            <a:endParaRPr lang="de-CH" sz="8000" dirty="0"/>
          </a:p>
        </p:txBody>
      </p:sp>
      <p:grpSp>
        <p:nvGrpSpPr>
          <p:cNvPr id="3" name="Group 2"/>
          <p:cNvGrpSpPr/>
          <p:nvPr/>
        </p:nvGrpSpPr>
        <p:grpSpPr>
          <a:xfrm>
            <a:off x="738390" y="593951"/>
            <a:ext cx="4738593" cy="5351841"/>
            <a:chOff x="23958289" y="649328"/>
            <a:chExt cx="4738593" cy="5351841"/>
          </a:xfrm>
        </p:grpSpPr>
        <p:sp>
          <p:nvSpPr>
            <p:cNvPr id="14" name="Rectangle 13"/>
            <p:cNvSpPr/>
            <p:nvPr/>
          </p:nvSpPr>
          <p:spPr>
            <a:xfrm>
              <a:off x="23958290" y="649328"/>
              <a:ext cx="4738592" cy="535184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CH" sz="8000" dirty="0" smtClean="0"/>
                <a:t>519</a:t>
              </a:r>
              <a:endParaRPr lang="de-CH" sz="8000" dirty="0"/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7989" t="1576" b="1576"/>
            <a:stretch/>
          </p:blipFill>
          <p:spPr>
            <a:xfrm>
              <a:off x="23958289" y="1095289"/>
              <a:ext cx="4738592" cy="4388029"/>
            </a:xfrm>
            <a:prstGeom prst="rect">
              <a:avLst/>
            </a:prstGeom>
          </p:spPr>
        </p:pic>
      </p:grpSp>
      <p:sp>
        <p:nvSpPr>
          <p:cNvPr id="16" name="Rectangle 15"/>
          <p:cNvSpPr/>
          <p:nvPr/>
        </p:nvSpPr>
        <p:spPr>
          <a:xfrm>
            <a:off x="23708938" y="642710"/>
            <a:ext cx="5688631" cy="535184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8314" tIns="149157" rIns="298314" bIns="149157" rtlCol="0" anchor="ctr"/>
          <a:lstStyle/>
          <a:p>
            <a:pPr algn="ctr"/>
            <a:r>
              <a:rPr lang="de-CH" sz="8000" dirty="0" smtClean="0"/>
              <a:t>519</a:t>
            </a:r>
            <a:endParaRPr lang="de-CH" sz="80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96972" y="1266633"/>
            <a:ext cx="5250301" cy="178795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93116" y="3282860"/>
            <a:ext cx="3833719" cy="199161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706939" y="642710"/>
            <a:ext cx="17713968" cy="383967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8314" tIns="149157" rIns="298314" bIns="149157" rtlCol="0" anchor="ctr"/>
          <a:lstStyle/>
          <a:p>
            <a:pPr algn="ctr"/>
            <a:endParaRPr lang="de-CH" sz="8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2821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/>
      </p:par>
    </p:tnLst>
  </p:timing>
  <p:txStyles>
    <p:titleStyle>
      <a:lvl1pPr algn="ctr" defTabSz="4073932" rtl="0" eaLnBrk="1" latinLnBrk="0" hangingPunct="1">
        <a:spcBef>
          <a:spcPct val="0"/>
        </a:spcBef>
        <a:buNone/>
        <a:defRPr sz="19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27723" indent="-1527723" algn="l" defTabSz="4073932" rtl="0" eaLnBrk="1" latinLnBrk="0" hangingPunct="1">
        <a:spcBef>
          <a:spcPct val="20000"/>
        </a:spcBef>
        <a:buFont typeface="Arial" panose="020B0604020202020204" pitchFamily="34" charset="0"/>
        <a:buChar char="•"/>
        <a:defRPr sz="14200" kern="1200">
          <a:solidFill>
            <a:schemeClr val="tx1"/>
          </a:solidFill>
          <a:latin typeface="+mn-lt"/>
          <a:ea typeface="+mn-ea"/>
          <a:cs typeface="+mn-cs"/>
        </a:defRPr>
      </a:lvl1pPr>
      <a:lvl2pPr marL="3310070" indent="-1273103" algn="l" defTabSz="4073932" rtl="0" eaLnBrk="1" latinLnBrk="0" hangingPunct="1">
        <a:spcBef>
          <a:spcPct val="20000"/>
        </a:spcBef>
        <a:buFont typeface="Arial" panose="020B0604020202020204" pitchFamily="34" charset="0"/>
        <a:buChar char="–"/>
        <a:defRPr sz="12500" kern="1200">
          <a:solidFill>
            <a:schemeClr val="tx1"/>
          </a:solidFill>
          <a:latin typeface="+mn-lt"/>
          <a:ea typeface="+mn-ea"/>
          <a:cs typeface="+mn-cs"/>
        </a:defRPr>
      </a:lvl2pPr>
      <a:lvl3pPr marL="5092414" indent="-1018482" algn="l" defTabSz="4073932" rtl="0" eaLnBrk="1" latinLnBrk="0" hangingPunct="1">
        <a:spcBef>
          <a:spcPct val="20000"/>
        </a:spcBef>
        <a:buFont typeface="Arial" panose="020B0604020202020204" pitchFamily="34" charset="0"/>
        <a:buChar char="•"/>
        <a:defRPr sz="10700" kern="1200">
          <a:solidFill>
            <a:schemeClr val="tx1"/>
          </a:solidFill>
          <a:latin typeface="+mn-lt"/>
          <a:ea typeface="+mn-ea"/>
          <a:cs typeface="+mn-cs"/>
        </a:defRPr>
      </a:lvl3pPr>
      <a:lvl4pPr marL="7129378" indent="-1018482" algn="l" defTabSz="4073932" rtl="0" eaLnBrk="1" latinLnBrk="0" hangingPunct="1">
        <a:spcBef>
          <a:spcPct val="20000"/>
        </a:spcBef>
        <a:buFont typeface="Arial" panose="020B0604020202020204" pitchFamily="34" charset="0"/>
        <a:buChar char="–"/>
        <a:defRPr sz="8900" kern="1200">
          <a:solidFill>
            <a:schemeClr val="tx1"/>
          </a:solidFill>
          <a:latin typeface="+mn-lt"/>
          <a:ea typeface="+mn-ea"/>
          <a:cs typeface="+mn-cs"/>
        </a:defRPr>
      </a:lvl4pPr>
      <a:lvl5pPr marL="9166346" indent="-1018482" algn="l" defTabSz="4073932" rtl="0" eaLnBrk="1" latinLnBrk="0" hangingPunct="1">
        <a:spcBef>
          <a:spcPct val="20000"/>
        </a:spcBef>
        <a:buFont typeface="Arial" panose="020B0604020202020204" pitchFamily="34" charset="0"/>
        <a:buChar char="»"/>
        <a:defRPr sz="8900" kern="1200">
          <a:solidFill>
            <a:schemeClr val="tx1"/>
          </a:solidFill>
          <a:latin typeface="+mn-lt"/>
          <a:ea typeface="+mn-ea"/>
          <a:cs typeface="+mn-cs"/>
        </a:defRPr>
      </a:lvl5pPr>
      <a:lvl6pPr marL="11203310" indent="-1018482" algn="l" defTabSz="4073932" rtl="0" eaLnBrk="1" latinLnBrk="0" hangingPunct="1">
        <a:spcBef>
          <a:spcPct val="20000"/>
        </a:spcBef>
        <a:buFont typeface="Arial" panose="020B0604020202020204" pitchFamily="34" charset="0"/>
        <a:buChar char="•"/>
        <a:defRPr sz="8900" kern="1200">
          <a:solidFill>
            <a:schemeClr val="tx1"/>
          </a:solidFill>
          <a:latin typeface="+mn-lt"/>
          <a:ea typeface="+mn-ea"/>
          <a:cs typeface="+mn-cs"/>
        </a:defRPr>
      </a:lvl6pPr>
      <a:lvl7pPr marL="13240274" indent="-1018482" algn="l" defTabSz="4073932" rtl="0" eaLnBrk="1" latinLnBrk="0" hangingPunct="1">
        <a:spcBef>
          <a:spcPct val="20000"/>
        </a:spcBef>
        <a:buFont typeface="Arial" panose="020B0604020202020204" pitchFamily="34" charset="0"/>
        <a:buChar char="•"/>
        <a:defRPr sz="8900" kern="1200">
          <a:solidFill>
            <a:schemeClr val="tx1"/>
          </a:solidFill>
          <a:latin typeface="+mn-lt"/>
          <a:ea typeface="+mn-ea"/>
          <a:cs typeface="+mn-cs"/>
        </a:defRPr>
      </a:lvl7pPr>
      <a:lvl8pPr marL="15277242" indent="-1018482" algn="l" defTabSz="4073932" rtl="0" eaLnBrk="1" latinLnBrk="0" hangingPunct="1">
        <a:spcBef>
          <a:spcPct val="20000"/>
        </a:spcBef>
        <a:buFont typeface="Arial" panose="020B0604020202020204" pitchFamily="34" charset="0"/>
        <a:buChar char="•"/>
        <a:defRPr sz="8900" kern="1200">
          <a:solidFill>
            <a:schemeClr val="tx1"/>
          </a:solidFill>
          <a:latin typeface="+mn-lt"/>
          <a:ea typeface="+mn-ea"/>
          <a:cs typeface="+mn-cs"/>
        </a:defRPr>
      </a:lvl8pPr>
      <a:lvl9pPr marL="17314206" indent="-1018482" algn="l" defTabSz="4073932" rtl="0" eaLnBrk="1" latinLnBrk="0" hangingPunct="1">
        <a:spcBef>
          <a:spcPct val="20000"/>
        </a:spcBef>
        <a:buFont typeface="Arial" panose="020B0604020202020204" pitchFamily="34" charset="0"/>
        <a:buChar char="•"/>
        <a:defRPr sz="8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073932" rtl="0" eaLnBrk="1" latinLnBrk="0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1pPr>
      <a:lvl2pPr marL="2036964" algn="l" defTabSz="4073932" rtl="0" eaLnBrk="1" latinLnBrk="0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2pPr>
      <a:lvl3pPr marL="4073932" algn="l" defTabSz="4073932" rtl="0" eaLnBrk="1" latinLnBrk="0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3pPr>
      <a:lvl4pPr marL="6110896" algn="l" defTabSz="4073932" rtl="0" eaLnBrk="1" latinLnBrk="0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4pPr>
      <a:lvl5pPr marL="8147860" algn="l" defTabSz="4073932" rtl="0" eaLnBrk="1" latinLnBrk="0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5pPr>
      <a:lvl6pPr marL="10184828" algn="l" defTabSz="4073932" rtl="0" eaLnBrk="1" latinLnBrk="0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6pPr>
      <a:lvl7pPr marL="12221792" algn="l" defTabSz="4073932" rtl="0" eaLnBrk="1" latinLnBrk="0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7pPr>
      <a:lvl8pPr marL="14258760" algn="l" defTabSz="4073932" rtl="0" eaLnBrk="1" latinLnBrk="0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8pPr>
      <a:lvl9pPr marL="16295724" algn="l" defTabSz="4073932" rtl="0" eaLnBrk="1" latinLnBrk="0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/>
            </a:gs>
            <a:gs pos="38000">
              <a:srgbClr val="00B0F0"/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miter lim="8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7018422" y="1876971"/>
            <a:ext cx="15925257" cy="5043100"/>
          </a:xfrm>
          <a:prstGeom prst="rect">
            <a:avLst/>
          </a:prstGeom>
          <a:noFill/>
        </p:spPr>
        <p:txBody>
          <a:bodyPr wrap="square" lIns="298314" tIns="149157" rIns="298314" bIns="149157" rtlCol="0" anchor="ctr">
            <a:spAutoFit/>
          </a:bodyPr>
          <a:lstStyle/>
          <a:p>
            <a:pPr algn="ctr"/>
            <a:r>
              <a:rPr lang="de-CH" sz="19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TITLE</a:t>
            </a:r>
          </a:p>
          <a:p>
            <a:pPr algn="ctr"/>
            <a:r>
              <a:rPr lang="de-CH" sz="10400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Subtitle</a:t>
            </a:r>
            <a:r>
              <a:rPr lang="de-CH" sz="10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de-CH" sz="10400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text</a:t>
            </a:r>
            <a:endParaRPr lang="de-CH" sz="104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/>
          <p:cNvSpPr txBox="1">
            <a:spLocks/>
          </p:cNvSpPr>
          <p:nvPr/>
        </p:nvSpPr>
        <p:spPr>
          <a:xfrm>
            <a:off x="951704" y="2803248"/>
            <a:ext cx="5676786" cy="3190532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85000"/>
              </a:schemeClr>
            </a:solidFill>
            <a:prstDash val="sysDot"/>
          </a:ln>
        </p:spPr>
        <p:txBody>
          <a:bodyPr wrap="square" lIns="298314" tIns="149157" rIns="298314" bIns="149157" rtlCol="0" anchor="ctr">
            <a:spAutoFit/>
          </a:bodyPr>
          <a:lstStyle/>
          <a:p>
            <a:pPr algn="ctr"/>
            <a:r>
              <a:rPr lang="de-CH" sz="3400" b="1" dirty="0">
                <a:latin typeface="Calibri" panose="020F0502020204030204" pitchFamily="34" charset="0"/>
                <a:cs typeface="Calibri" panose="020F0502020204030204" pitchFamily="34" charset="0"/>
              </a:rPr>
              <a:t>Insert</a:t>
            </a:r>
          </a:p>
          <a:p>
            <a:pPr algn="ctr"/>
            <a:r>
              <a:rPr lang="de-CH" sz="3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3400" b="1" dirty="0" err="1">
                <a:latin typeface="Calibri" panose="020F0502020204030204" pitchFamily="34" charset="0"/>
                <a:cs typeface="Calibri" panose="020F0502020204030204" pitchFamily="34" charset="0"/>
              </a:rPr>
              <a:t>your</a:t>
            </a:r>
            <a:r>
              <a:rPr lang="de-CH" sz="3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algn="ctr"/>
            <a:r>
              <a:rPr lang="de-CH" sz="4600" b="1" dirty="0">
                <a:latin typeface="Calibri" panose="020F0502020204030204" pitchFamily="34" charset="0"/>
                <a:cs typeface="Calibri" panose="020F0502020204030204" pitchFamily="34" charset="0"/>
              </a:rPr>
              <a:t>LOGO</a:t>
            </a:r>
          </a:p>
          <a:p>
            <a:pPr algn="ctr"/>
            <a:r>
              <a:rPr lang="de-CH" sz="3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3400" b="1" dirty="0" err="1">
                <a:latin typeface="Calibri" panose="020F0502020204030204" pitchFamily="34" charset="0"/>
                <a:cs typeface="Calibri" panose="020F0502020204030204" pitchFamily="34" charset="0"/>
              </a:rPr>
              <a:t>here</a:t>
            </a:r>
            <a:r>
              <a:rPr lang="de-CH" sz="3400" b="1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de-CH" sz="3400" b="1" dirty="0" err="1">
                <a:latin typeface="Calibri" panose="020F0502020204030204" pitchFamily="34" charset="0"/>
                <a:cs typeface="Calibri" panose="020F0502020204030204" pitchFamily="34" charset="0"/>
              </a:rPr>
              <a:t>whith</a:t>
            </a:r>
            <a:r>
              <a:rPr lang="de-CH" sz="3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3400" b="1" dirty="0" err="1">
                <a:latin typeface="Calibri" panose="020F0502020204030204" pitchFamily="34" charset="0"/>
                <a:cs typeface="Calibri" panose="020F0502020204030204" pitchFamily="34" charset="0"/>
              </a:rPr>
              <a:t>white</a:t>
            </a:r>
            <a:r>
              <a:rPr lang="de-CH" sz="3400" b="1" dirty="0">
                <a:latin typeface="Calibri" panose="020F0502020204030204" pitchFamily="34" charset="0"/>
                <a:cs typeface="Calibri" panose="020F0502020204030204" pitchFamily="34" charset="0"/>
              </a:rPr>
              <a:t> Background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951705" y="8178568"/>
            <a:ext cx="28581257" cy="32464051"/>
          </a:xfrm>
          <a:solidFill>
            <a:schemeClr val="bg1"/>
          </a:solidFill>
        </p:spPr>
        <p:txBody>
          <a:bodyPr/>
          <a:lstStyle/>
          <a:p>
            <a:pPr marL="0" indent="0">
              <a:buNone/>
            </a:pPr>
            <a:endParaRPr lang="de-CH" sz="91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5321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1_Ha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Theme1_HaE" id="{EC2D78AA-C68F-45AF-B6CB-BC038C32E3C2}" vid="{8A22526C-D9B9-4244-8B92-B49C5A3D1A7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Theme1_HaE</Template>
  <TotalTime>0</TotalTime>
  <Words>15</Words>
  <Application>Microsoft Office PowerPoint</Application>
  <PresentationFormat>Custom</PresentationFormat>
  <Paragraphs>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Theme1_HaE</vt:lpstr>
      <vt:lpstr>Office Theme</vt:lpstr>
      <vt:lpstr>PowerPoint Presentation</vt:lpstr>
    </vt:vector>
  </TitlesOfParts>
  <Company>PSI - Paul Scherrer Institut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Busa Astrid</dc:creator>
  <cp:lastModifiedBy>Roth Jörg</cp:lastModifiedBy>
  <cp:revision>15</cp:revision>
  <cp:lastPrinted>2018-10-03T12:12:59Z</cp:lastPrinted>
  <dcterms:created xsi:type="dcterms:W3CDTF">2018-10-03T07:38:52Z</dcterms:created>
  <dcterms:modified xsi:type="dcterms:W3CDTF">2018-10-03T14:13:38Z</dcterms:modified>
</cp:coreProperties>
</file>