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5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1C6FA8"/>
    <a:srgbClr val="DDDDDD"/>
    <a:srgbClr val="808080"/>
    <a:srgbClr val="C0C0C0"/>
    <a:srgbClr val="99FF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6060" autoAdjust="0"/>
  </p:normalViewPr>
  <p:slideViewPr>
    <p:cSldViewPr>
      <p:cViewPr varScale="1">
        <p:scale>
          <a:sx n="100" d="100"/>
          <a:sy n="100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9BBD57-B281-402C-AA2B-581CC46A72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7637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AE5EA-5D5B-4275-918C-A38789876A1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AE5EA-5D5B-4275-918C-A38789876A1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AE5EA-5D5B-4275-918C-A38789876A1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56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5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227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1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78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7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15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5409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0451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47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9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21" name="Group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436401"/>
              </p:ext>
            </p:extLst>
          </p:nvPr>
        </p:nvGraphicFramePr>
        <p:xfrm>
          <a:off x="762000" y="1261107"/>
          <a:ext cx="7781925" cy="4312606"/>
        </p:xfrm>
        <a:graphic>
          <a:graphicData uri="http://schemas.openxmlformats.org/drawingml/2006/table">
            <a:tbl>
              <a:tblPr/>
              <a:tblGrid>
                <a:gridCol w="751441"/>
                <a:gridCol w="467759"/>
                <a:gridCol w="533400"/>
                <a:gridCol w="533400"/>
                <a:gridCol w="381000"/>
                <a:gridCol w="1066800"/>
                <a:gridCol w="533400"/>
                <a:gridCol w="838200"/>
                <a:gridCol w="1066800"/>
                <a:gridCol w="1609725"/>
              </a:tblGrid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Research Activity</a:t>
                      </a:r>
                    </a:p>
                  </a:txBody>
                  <a:tcPr marL="45720" marR="4572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hv</a:t>
                      </a: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polarisation</a:t>
                      </a: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sym typeface="Wingdings" pitchFamily="2" charset="2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spin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flux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luminescence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spot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coherence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structure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attenuation/defocus</a:t>
                      </a:r>
                      <a:b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modulation of </a:t>
                      </a: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hv</a:t>
                      </a: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nano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high-Resolution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(ultra) Low Temperature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spin- 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multi-material, (molecules) multi-technique 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resolved 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Examples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min, max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x%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y/n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10nm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x%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freq., trigger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pump/probe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gridSpan="10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94" name="Rectangle 134"/>
          <p:cNvSpPr>
            <a:spLocks noChangeArrowheads="1"/>
          </p:cNvSpPr>
          <p:nvPr/>
        </p:nvSpPr>
        <p:spPr bwMode="auto">
          <a:xfrm>
            <a:off x="533400" y="152400"/>
            <a:ext cx="81379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latin typeface="Verdana" pitchFamily="34" charset="0"/>
              </a:rPr>
              <a:t>Photon Spectroscopy at SLS 2.0      X-ray light characteristics</a:t>
            </a:r>
            <a:endParaRPr lang="en-US" altLang="en-US" sz="2000" dirty="0">
              <a:latin typeface="Verdana" pitchFamily="34" charset="0"/>
              <a:ea typeface="Times New Roman" charset="0"/>
              <a:cs typeface="Arial" charset="0"/>
            </a:endParaRPr>
          </a:p>
        </p:txBody>
      </p:sp>
      <p:sp>
        <p:nvSpPr>
          <p:cNvPr id="15498" name="Line 138"/>
          <p:cNvSpPr>
            <a:spLocks noChangeShapeType="1"/>
          </p:cNvSpPr>
          <p:nvPr/>
        </p:nvSpPr>
        <p:spPr bwMode="auto">
          <a:xfrm>
            <a:off x="533400" y="533400"/>
            <a:ext cx="83820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22" name="Text Box 162"/>
          <p:cNvSpPr txBox="1">
            <a:spLocks noChangeArrowheads="1"/>
          </p:cNvSpPr>
          <p:nvPr/>
        </p:nvSpPr>
        <p:spPr bwMode="auto">
          <a:xfrm>
            <a:off x="898525" y="6208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21" name="Group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154463"/>
              </p:ext>
            </p:extLst>
          </p:nvPr>
        </p:nvGraphicFramePr>
        <p:xfrm>
          <a:off x="685800" y="1371600"/>
          <a:ext cx="7924800" cy="4591902"/>
        </p:xfrm>
        <a:graphic>
          <a:graphicData uri="http://schemas.openxmlformats.org/drawingml/2006/table">
            <a:tbl>
              <a:tblPr/>
              <a:tblGrid>
                <a:gridCol w="987919"/>
                <a:gridCol w="1276532"/>
                <a:gridCol w="1341897"/>
                <a:gridCol w="1509634"/>
                <a:gridCol w="1284818"/>
                <a:gridCol w="914400"/>
                <a:gridCol w="400707"/>
                <a:gridCol w="208893"/>
              </a:tblGrid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Research Activity</a:t>
                      </a:r>
                    </a:p>
                  </a:txBody>
                  <a:tcPr marL="45720" marR="4572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sample environment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experimental environment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sample </a:t>
                      </a:r>
                      <a:b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characterisation</a:t>
                      </a: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in/ex- situ</a:t>
                      </a:r>
                      <a:b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preparation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materials class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nano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high-Resolution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(ultra) Low Temperature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spin- 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multi-technique/ material, (molecules),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Structure inv.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resolved 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Example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B, E, transport, I/V, operando T range,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ambient pressure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low vibration 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low noise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dock for vacuum suitcase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LEED, XPS, STM/AFM, </a:t>
                      </a:r>
                      <a:r>
                        <a:rPr kumimoji="0" lang="en-US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tof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-MS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cleaving, sputter/annealing, deposition sources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vdW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Mat.,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molecules,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semi-cond.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476">
                <a:tc grid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94" name="Rectangle 134"/>
          <p:cNvSpPr>
            <a:spLocks noChangeArrowheads="1"/>
          </p:cNvSpPr>
          <p:nvPr/>
        </p:nvSpPr>
        <p:spPr bwMode="auto">
          <a:xfrm>
            <a:off x="533400" y="152400"/>
            <a:ext cx="84763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latin typeface="Verdana" pitchFamily="34" charset="0"/>
              </a:rPr>
              <a:t>Photon Spectroscopy at SLS 2.0        </a:t>
            </a:r>
            <a:r>
              <a:rPr lang="en-US" altLang="en-US" sz="2000" dirty="0">
                <a:latin typeface="Verdana" pitchFamily="34" charset="0"/>
              </a:rPr>
              <a:t> </a:t>
            </a:r>
            <a:r>
              <a:rPr lang="en-US" altLang="en-US" sz="2000" dirty="0" smtClean="0">
                <a:latin typeface="Verdana" pitchFamily="34" charset="0"/>
              </a:rPr>
              <a:t>   experimental conditions</a:t>
            </a:r>
            <a:endParaRPr lang="en-US" altLang="en-US" sz="2000" dirty="0">
              <a:latin typeface="Verdana" pitchFamily="34" charset="0"/>
              <a:ea typeface="Times New Roman" charset="0"/>
              <a:cs typeface="Arial" charset="0"/>
            </a:endParaRPr>
          </a:p>
        </p:txBody>
      </p:sp>
      <p:sp>
        <p:nvSpPr>
          <p:cNvPr id="15498" name="Line 138"/>
          <p:cNvSpPr>
            <a:spLocks noChangeShapeType="1"/>
          </p:cNvSpPr>
          <p:nvPr/>
        </p:nvSpPr>
        <p:spPr bwMode="auto">
          <a:xfrm>
            <a:off x="533400" y="533400"/>
            <a:ext cx="83820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22" name="Text Box 162"/>
          <p:cNvSpPr txBox="1">
            <a:spLocks noChangeArrowheads="1"/>
          </p:cNvSpPr>
          <p:nvPr/>
        </p:nvSpPr>
        <p:spPr bwMode="auto">
          <a:xfrm>
            <a:off x="898525" y="6208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21" name="Group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740338"/>
              </p:ext>
            </p:extLst>
          </p:nvPr>
        </p:nvGraphicFramePr>
        <p:xfrm>
          <a:off x="762000" y="1261107"/>
          <a:ext cx="7477125" cy="4185606"/>
        </p:xfrm>
        <a:graphic>
          <a:graphicData uri="http://schemas.openxmlformats.org/drawingml/2006/table">
            <a:tbl>
              <a:tblPr/>
              <a:tblGrid>
                <a:gridCol w="897588"/>
                <a:gridCol w="1159812"/>
                <a:gridCol w="1219200"/>
                <a:gridCol w="1371600"/>
                <a:gridCol w="1371600"/>
                <a:gridCol w="533400"/>
                <a:gridCol w="609600"/>
                <a:gridCol w="314325"/>
              </a:tblGrid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Research Activity</a:t>
                      </a:r>
                    </a:p>
                  </a:txBody>
                  <a:tcPr marL="45720" marR="4572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principle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detector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alt. source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addtl</a:t>
                      </a: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 experiment</a:t>
                      </a: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nano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high-Resolution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(ultra) Low Temperature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spin- 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multi-material, (molecules) multi-technique 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resolved ARPES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Examples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accept. angle, </a:t>
                      </a:r>
                      <a:r>
                        <a:rPr kumimoji="0" lang="en-US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tof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, 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UV laser, X-ray,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UV lamp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TEY XAS, standing wave, STM/AFM (ex-situ), XPD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grid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94" name="Rectangle 134"/>
          <p:cNvSpPr>
            <a:spLocks noChangeArrowheads="1"/>
          </p:cNvSpPr>
          <p:nvPr/>
        </p:nvSpPr>
        <p:spPr bwMode="auto">
          <a:xfrm>
            <a:off x="533400" y="152400"/>
            <a:ext cx="88658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latin typeface="Verdana" pitchFamily="34" charset="0"/>
              </a:rPr>
              <a:t>Photon Spectroscopy at SLS 2.0   analyzer / detector / alt. source</a:t>
            </a:r>
            <a:endParaRPr lang="en-US" altLang="en-US" sz="2000" dirty="0">
              <a:latin typeface="Verdana" pitchFamily="34" charset="0"/>
              <a:ea typeface="Times New Roman" charset="0"/>
              <a:cs typeface="Arial" charset="0"/>
            </a:endParaRPr>
          </a:p>
        </p:txBody>
      </p:sp>
      <p:sp>
        <p:nvSpPr>
          <p:cNvPr id="15498" name="Line 138"/>
          <p:cNvSpPr>
            <a:spLocks noChangeShapeType="1"/>
          </p:cNvSpPr>
          <p:nvPr/>
        </p:nvSpPr>
        <p:spPr bwMode="auto">
          <a:xfrm>
            <a:off x="533400" y="533400"/>
            <a:ext cx="83820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22" name="Text Box 162"/>
          <p:cNvSpPr txBox="1">
            <a:spLocks noChangeArrowheads="1"/>
          </p:cNvSpPr>
          <p:nvPr/>
        </p:nvSpPr>
        <p:spPr bwMode="auto">
          <a:xfrm>
            <a:off x="898525" y="6208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65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70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duct-service evaluation pla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Product-service evaluation plan</Template>
  <TotalTime>0</TotalTime>
  <Words>205</Words>
  <Application>Microsoft Office PowerPoint</Application>
  <PresentationFormat>On-screen Show (4:3)</PresentationFormat>
  <Paragraphs>70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Product-service evaluation plan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Jung Thomas Andreas</dc:creator>
  <cp:lastModifiedBy>Jung Thomas Andreas</cp:lastModifiedBy>
  <cp:revision>10</cp:revision>
  <dcterms:created xsi:type="dcterms:W3CDTF">2018-09-11T07:29:36Z</dcterms:created>
  <dcterms:modified xsi:type="dcterms:W3CDTF">2018-09-11T11:50:58Z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TC011038961033</vt:lpwstr>
  </property>
</Properties>
</file>